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788" r:id="rId3"/>
    <p:sldId id="1081" r:id="rId4"/>
    <p:sldId id="78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1E50E-96AD-47A9-90B3-E7F0585845CC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EB2F7-DD94-4345-B6DA-0237B3B38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00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33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42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5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E96AD-3DA9-4AEB-808B-CE78B125C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14D9BD-61A3-196E-7FFA-806415B4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6C9D7-BE04-6577-3FED-09435A2F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9466F-B139-F814-5F4D-6F4CE8D8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260B61-300D-45A9-96C7-814A8241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C27AE-D30E-C6DA-702F-52551C17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3CCD95-FAD7-C30E-63F1-5ABA4FC9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8A6BB-F979-6D67-83BF-189F73DD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22AADD-A383-EF49-E35B-36828E3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7E8D82-2FDF-D6AE-17BD-142F0DB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7DFF2A-B420-246D-4E2E-C3EF4F8E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1070B7-12D7-B2A8-EBED-8B04383F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3F6BD-794E-264E-BD40-BD8B221C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482F92-E01D-39D8-1209-C1C1F02C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D4EFD1-78AD-ACEA-B099-97AADC02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71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45137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44776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5145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42234741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49443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59613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10632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76507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5965-8CC8-3687-F384-160A9AAD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89671-F96B-EFD2-B38C-9950F5D0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95F674-CEB3-127F-E534-0AC2B5C1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5C797-C1C8-9D93-E424-523C348A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F5F8AF-B282-95DE-3B34-E58ACEF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95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093768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479593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5719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1824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496991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84801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875222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92504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8701180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34555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9EBAE-AD5F-0700-A2BC-E3446248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DDC7F6-B52F-C8A1-00F8-2EA77072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9448DC-82B6-F1EE-22DA-60322F50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657C55-8513-ED4D-E2EE-6C36F0D6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0DE8AA-C06F-BF2B-A10B-871B68C2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10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696239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387455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143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2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61F65-B99B-C8BE-25F9-BEACD5E5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64BCF-2721-D68B-697A-8D01EB5F3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BF66DC-CD63-40B6-0650-E4E88B54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DECDE-7569-F4AF-D072-8C75890D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7E6791-6D74-E77E-458C-C62C9863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0E7EAE-CE40-B16A-02AA-064F1336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1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DF40F-9669-0316-A234-68598249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4621DD-A1A3-DA3E-91C6-2A99809E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D95C51-FBA8-A39B-2121-A0DCFD70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3CAEBB-146C-1C4D-E3DE-518CC5393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B1E17C-6F72-B4DB-9877-D85558E8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E7F84B-4668-EF1B-FF0E-1117EE9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2833C5-6ED6-2BC9-982D-31A7294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01BF7C-DEC6-60AF-CCA1-1BA8AA36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67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D1C83-B92B-2490-CD79-2EB42185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3E4D9A-7128-4D92-3296-2C9F4B58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637087-178C-B904-28B6-26128084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4E74AB-7C8C-B195-2F5F-6F43122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7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5E65B4-AFF6-821C-42E4-3CA5223B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6558E7-1FE2-D028-5FD8-94440557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3D1FE-E207-7422-A9C3-46FA0DE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89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2AD63-4DFE-0C3B-9250-98B4F30D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E694A-DD74-D8CA-AF5B-1D76719C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1F33B7-2A20-317F-64AC-34C6E67FB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30F911-831E-677F-07EF-5A0D3449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EA9095-49A8-FF9F-B15B-3C3404FF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CF2542-3D04-C042-5033-9320C23D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17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B4D43-6646-E796-A758-D3F6D869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B565D5-0594-C081-1E07-4047F69A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91D4C3-C9A6-4FB9-7F45-68EA0A968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1DF55F-586F-9BD4-DAE2-FB59B7FB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C8499-E766-4FDA-E094-05EEB3F7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9010E-8016-AD8C-7687-037A99C4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91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8000E0-5AE2-DD74-63BE-D5A5A786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277E5C-1905-E1A4-B565-9E3D3F23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CBF1A0-E9AC-19C0-B3E4-D0A7FF68A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6394-33F9-41EB-A2E7-58CEE8499E9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4C479F-C259-F3BA-8900-6E2B42EA7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242B1-14BC-6900-89AA-88FDC8559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4AD8-4BA6-4A16-9C0A-32450F98F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7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6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743200" y="2819400"/>
            <a:ext cx="40386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9946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Language Modeling(LM)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用來解決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問題中的一種方法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並無法解決所有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視圖建立一個機率分佈的數學方法來表達語句中基本單位的排列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就是詞與詞之間的的機率關係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1950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年代開始研究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02223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</a:p>
        </p:txBody>
      </p:sp>
    </p:spTree>
    <p:extLst>
      <p:ext uri="{BB962C8B-B14F-4D97-AF65-F5344CB8AC3E}">
        <p14:creationId xmlns:p14="http://schemas.microsoft.com/office/powerpoint/2010/main" val="2231503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語言最常見的分隔是句子</a:t>
            </a:r>
            <a:endParaRPr kumimoji="1" lang="en-US" altLang="zh-TW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一句話由多個詞或字組成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如果用字來分，一句話有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25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個中文字，一個中文字有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13000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種可能性，整句話就有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13000</a:t>
            </a:r>
            <a:r>
              <a:rPr kumimoji="1" lang="en-US" altLang="zh-TW" sz="32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25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種可能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所以這句話是句「人話」的機率非常低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02223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</a:p>
        </p:txBody>
      </p:sp>
    </p:spTree>
    <p:extLst>
      <p:ext uri="{BB962C8B-B14F-4D97-AF65-F5344CB8AC3E}">
        <p14:creationId xmlns:p14="http://schemas.microsoft.com/office/powerpoint/2010/main" val="63377298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如螢幕大小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</cp:revision>
  <dcterms:created xsi:type="dcterms:W3CDTF">2024-03-14T12:59:26Z</dcterms:created>
  <dcterms:modified xsi:type="dcterms:W3CDTF">2024-03-14T13:20:25Z</dcterms:modified>
</cp:coreProperties>
</file>