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1073" r:id="rId3"/>
    <p:sldId id="790" r:id="rId4"/>
    <p:sldId id="791" r:id="rId5"/>
    <p:sldId id="792" r:id="rId6"/>
    <p:sldId id="794" r:id="rId7"/>
    <p:sldId id="795" r:id="rId8"/>
    <p:sldId id="79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96F1D-9570-4476-8098-FBD92C26073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6F9E-5AA5-4DBF-8ACB-7F692BEAB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8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0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24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20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08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5D503-5861-7F2C-2FC8-FAE865FBE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189A98-FB49-EA4D-6D3A-839F1E9C4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0201E-2928-E00D-FF08-417F4470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1E0EA-E69C-4A2A-0FC2-44417D55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D9623-E630-4621-4FC1-086F3AAA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4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83FF4-3D54-1C98-0015-2967ABF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771143-87BC-882D-2CCF-76326440D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4004D-27B8-59D6-B527-BFDE82A7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AB778-A638-11CA-C087-C8A1047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365D45-D122-807B-60BD-B625160D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DEA655-6132-BEB7-AA30-FAD71EE72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D809C5-0FB1-A81D-B9CF-F6D75709F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D7794-4CE4-003F-7533-4F626DD0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F0BAF-B955-8CF2-0EE6-17407955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CD7419-54EE-0CB9-1D9F-FF900022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1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43561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12114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5992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97124071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16786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274860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726941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312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0425E-6079-D3D9-D961-F1D876E4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CA74F-C7F0-8E31-E7FC-45F27B9B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9830D-E346-391E-0D79-1B4AA30F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826A2-9863-0C3C-6E2D-B1A1AAD3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FF1E8-4E6A-BD3B-DB7A-53DABBBB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74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129288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57567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53323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67262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049430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28962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16112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662562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45838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04755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A8E52-2E35-C94C-4C41-47E628A3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788097-6E72-9AC1-6B4F-6847263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A018F-F57E-98F7-A952-702D436E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352F3-3F14-9527-181F-8EA17E88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D4233-2980-D577-795C-23DB8623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57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283696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6954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5953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4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BDC6D-6E6E-6978-3FB0-D6B79087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7D1E6A-3032-7978-F84C-749E68B5D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02D7C9-533E-3B3D-D694-6FD96DE8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9A5D31-40F9-DBA6-527C-ABC0EF8D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7297FF-AE6B-C1C7-D782-022A46B9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44BD7D-096C-0E62-646E-A2F78C5C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0EE38-CEE3-85BA-A47D-5E2AA50E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9BD536-90F6-EE6F-671F-9D721F2D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4B5DB4-26ED-5BC5-BF79-2C65D3F4F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B8BCB8-2EB4-14E1-5E46-514CF386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528B07-2466-43A5-11B9-8C380935D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6A1882-EDC1-9096-6DA9-A99DF569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07209F-6802-4F7E-D9A9-D1FD71D5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63D750-4B52-B140-29DB-2FB695C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5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69F80-7221-CB33-2FF8-9FD190A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B4D756-FF4E-7AF3-5859-DCD11FB4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CB95F1-F25D-7704-0A63-76D75847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B431BE-578F-7EE9-6117-EEE2C74F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0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E07AB1-77DF-8B33-0BF0-FC82E28B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20F886-3AE1-EE76-24D0-B4BC31B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9534A-571F-2389-2277-14340CEA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46898-4030-A7D3-A4BF-652BD33B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2503D-F540-DF8B-6218-B9682FDD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C3A6C-DA02-B4DC-21AA-60F93152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4437ED-C79C-7270-87AF-0EAB8C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EE19E-33EE-7FC6-9B62-7854EE8C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5E64EA-D374-2CCB-8492-DF692B2B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4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02511-CD1D-B26E-A914-82AF91DB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13F9F6-D503-389D-648E-0CBDE288E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42CA3F-3F46-0161-0AB9-EB4DE8748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75714-A73E-83F4-DA36-7AB11A0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17B4FA-F8DB-3683-FFEB-4155E503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FCEC4B-074A-8B93-0284-3D300E2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8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59310D9-4E1D-C595-A4E0-32FD5122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A747AF-75D6-5BE1-2E29-CC4982A84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318109-3888-5867-DA91-A5AB22B22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FC98-F4AC-44E1-81D3-12BBC4031101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D753AB-100E-4018-8767-38A2ADD11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55E17C-45F7-6B84-53F4-7708C6B7B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F5B7-C9F9-43CD-B5A3-D25DB8544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2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743200" y="2819400"/>
            <a:ext cx="40386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統計語言模型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4066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3716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語言模型就是一個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機率模型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個字的句子的機率分佈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為了減少參數空間，將這句話的機率表示成從左到右的產生過程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02223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B14D0E-0222-7EF7-7582-7C227F6D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4" y="2514602"/>
            <a:ext cx="3343275" cy="7905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767A7F-4D40-DF3E-0489-284F7536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46" y="4953000"/>
            <a:ext cx="6852108" cy="11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40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上面的方法並沒有降低參數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使用馬克夫假設，任意單語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</a:t>
            </a:r>
            <a:r>
              <a:rPr kumimoji="1" lang="en-US" altLang="zh-TW" sz="3200" baseline="-25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的出現只和前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n-1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個詞有關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n-gram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元語言模型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02223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3CDA30-86BC-14CE-DBF9-23D10CA5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6" y="3352800"/>
            <a:ext cx="683029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10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2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n=1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unigram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，各字獨立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n=2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bigram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，前字相關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n=3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時稱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trigram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，前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字相關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n&lt;=3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變大時會並不會讓模型更好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02223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</a:p>
        </p:txBody>
      </p:sp>
    </p:spTree>
    <p:extLst>
      <p:ext uri="{BB962C8B-B14F-4D97-AF65-F5344CB8AC3E}">
        <p14:creationId xmlns:p14="http://schemas.microsoft.com/office/powerpoint/2010/main" val="8481650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002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使用語料庫中的詞來計算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是一個「純統計」的語言模型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是一個「機率」語言模型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計數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所以語料庫中沒出現過的排列組合，機率就是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但語料庫中的排列組合無法代表這個排列組合以後不會出現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因此會有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機率，是一種機率分佈問題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202223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</a:p>
        </p:txBody>
      </p:sp>
    </p:spTree>
    <p:extLst>
      <p:ext uri="{BB962C8B-B14F-4D97-AF65-F5344CB8AC3E}">
        <p14:creationId xmlns:p14="http://schemas.microsoft.com/office/powerpoint/2010/main" val="27048164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002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統計機率中是連續的函式，但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元語言模型是離散函式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無法使用傳統機率密度模型，必須使用機率質量模型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必須要讓語料庫中的機率分佈儘量接近實際應用中的機率分佈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使用平滑法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(Smoothing)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260201"/>
            <a:ext cx="6400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19789056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0020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最佳化這個語言模型難度太大，因為都是非常接近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的數值相乘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無法建立大於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的模型，很多跨句子的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問題就無法解決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距離太遠</a:t>
            </a:r>
            <a:r>
              <a:rPr kumimoji="1" lang="en-US" altLang="zh-TW" sz="3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需要大量人工平滑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越大時運算量非常可怕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無法建立詞之間的相似度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6826" y="238185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346069407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如螢幕大小 (4:3)</PresentationFormat>
  <Paragraphs>44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2024-03-14T13:00:19Z</dcterms:created>
  <dcterms:modified xsi:type="dcterms:W3CDTF">2024-03-14T13:21:57Z</dcterms:modified>
</cp:coreProperties>
</file>