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1074" r:id="rId3"/>
    <p:sldId id="797" r:id="rId4"/>
    <p:sldId id="1125" r:id="rId5"/>
    <p:sldId id="1126" r:id="rId6"/>
    <p:sldId id="1127" r:id="rId7"/>
    <p:sldId id="798" r:id="rId8"/>
    <p:sldId id="799" r:id="rId9"/>
    <p:sldId id="801" r:id="rId10"/>
    <p:sldId id="107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F0D0A-682C-42AB-866C-734A006EC8FF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04F56-8EF1-47B4-BE16-7EBFFBC4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5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55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10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9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7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0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58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75B82-1E61-7824-E616-37304B9AD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814E60-4942-5420-33F1-34E9D45C4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73D0D-B6C6-8F0D-14CB-844005BE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E1FB6-AEC1-4E3E-3A75-8214274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DDA4C-AADF-30A6-8320-9EA24002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0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0398F-D861-F579-41CE-474C1ED5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DDB78D-F44D-CFC5-4B17-58395734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6A027-6EEB-225E-2A39-BA71D7C2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FF95D-9B99-2BA2-29BD-12A34059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ED763-6564-9AF8-058D-D05DE62F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42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2C9814-08DA-81E6-460D-BC04153A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346CD4-7491-8C33-387E-5649B7998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08FDC-CF82-909C-57ED-0C75E148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D7DF0-5F50-D791-E323-395226A4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EC390-F581-BFDD-C5BF-175E55E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0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403914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989006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077492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81768941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88263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27883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853348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35676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427EB-03FC-2CF5-628C-3BA703E3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64D96-C815-681C-039B-058A6F7C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5C48E-C78C-8EAB-B1C3-9416DFEE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042394-84EF-245C-9A5D-62C8BB6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9B900-8807-1E95-843C-53F9647C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55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7194067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31793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4438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900299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89609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67373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8347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99888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02860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13346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B1D00-002A-DFD5-D7FA-A13C0D64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2BA4C-8531-0901-0617-E066212E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28831-BCEB-6EDB-BF69-431C36D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7CD79-36ED-8D2A-A0D3-54C2151A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430CA-6BCA-13C8-C30A-7995D4C0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88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58481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739272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67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52C26-8324-C578-9585-3CBAC0D0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EC91C-CED6-C128-2E16-FFA570731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1F377D-4839-1248-FFF2-E4DBF476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ED992-9D2D-3851-A77D-7B6BE687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59D61-2064-A28A-AF0F-A5523BBE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F649AD-37D9-33D4-E86C-7A452D96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0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93BF1-2D09-1C78-9238-FE091C39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21B832-3EEF-58AE-2D70-6FA491D1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D9C4BE-1413-9778-DA44-0CAB1ADF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86A7DA-7D81-B17C-DC0F-1A76891F4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7CD81E-CCA2-4E9D-E46A-A42913265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CC73EF-FF3C-8BA8-B292-0A6FAC08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6DD4CE-C99B-029F-B431-4E59877F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C231B4-9F3A-8123-94A9-8374B170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7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8286B-8884-4842-7E2D-D0891F4D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4F0BDA-26E7-66C3-471E-AE04D53F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65C7CA-6BEF-D9D4-06AF-43804928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6AAE5A-6726-75B0-F232-CCF2FBE7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1EABEC-D0B6-277E-4FBE-8C39C6D4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7EAE62-679E-F1FD-2FCB-65700C7E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AB0FAB-B6F3-E1E5-E0F1-38528EF7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0239F-BCBE-AAED-F938-BEDFC71A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73366-2011-BDE2-A7CB-3D5223CA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2911E5-27BD-B8A1-893D-E4F5EC61C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D9ACB1-81C6-0698-EEEA-5A1E3EC8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66A513-5565-1B3C-1E80-9B8ECD90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EE462-1272-663A-5A51-751A3BEE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49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4E693-4B24-2C9F-47FB-3645F816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A67767-AA7E-D749-1D3F-302B2C03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78A2C2-615F-B3B9-8B79-8940267A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8941-E3B1-8A7B-3FC9-8D77EDA5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D97B8C-7080-16E2-7E8D-B16E9BB2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37D76B-F6A7-86DA-721B-93462BD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7796CB-8D0F-B74B-504D-E8ABA8CF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50815-0EF3-C685-E081-09F06CE8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7589AE-81B3-837B-ECEE-93F80EB32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5C46-01C7-4EE0-A841-DD2D22C7583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737E9C-18FF-82A9-7E74-F44BB96B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01D8F-857C-5C39-8FA9-232F3F538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5C0-4804-48CB-8636-096051970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2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nxin.github.io/wev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2819400"/>
            <a:ext cx="5715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8745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002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distributional/distributed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表示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前者是統計用語，用來說明詞是使用上下文來建立其分佈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後者是神經網路用語，用來表示語言被轉換成低維連續向量在空間中分散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之前的統計語言模型，使用的是離散空間的分布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神經語言模型使用連續空間的分布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2286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3460898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002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利用座標轉換的概念。例如笛卡兒座標系可以轉換成極座標系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隱變數及隱空間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B19676-0029-CC55-D940-75FED5D1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441" y="3194800"/>
            <a:ext cx="2313469" cy="21336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4D288C-B5FB-3DDD-B72C-F7F307EC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11" y="3688143"/>
            <a:ext cx="2162175" cy="90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A0E4996-7F63-2701-6078-2472385EC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66" y="3194800"/>
            <a:ext cx="2192488" cy="21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29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002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同樣的道理，我們將文字轉換成的向量空間，也可轉換成另一種座標系的向量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新的座標系的向量維度，和原向量的維度不見得相同，通常是變小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降維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每個座標的意義也不見得一樣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新座標系通常稱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Latent Space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新座標系的單一維度稱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Latent Variable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隱變數及隱空間</a:t>
            </a:r>
          </a:p>
        </p:txBody>
      </p:sp>
    </p:spTree>
    <p:extLst>
      <p:ext uri="{BB962C8B-B14F-4D97-AF65-F5344CB8AC3E}">
        <p14:creationId xmlns:p14="http://schemas.microsoft.com/office/powerpoint/2010/main" val="3972930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371602"/>
            <a:ext cx="807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一張圖片，原來點的座標是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(x, y, channel)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的組合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新的座標是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明暗度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清晰度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風格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的組合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在做深度學習訓練時，就是要找出原來資料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圖片、文字、影像，聲音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在隱空間中的分佈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舉例來說，當我們將上述的圖片找出隱空間的分布後，就可以知道這張圖片的風格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找出隱空間的座標轉換方式稱「訓練」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大部分的轉換方式均非線性，適合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隱變數及隱空間</a:t>
            </a:r>
          </a:p>
        </p:txBody>
      </p:sp>
    </p:spTree>
    <p:extLst>
      <p:ext uri="{BB962C8B-B14F-4D97-AF65-F5344CB8AC3E}">
        <p14:creationId xmlns:p14="http://schemas.microsoft.com/office/powerpoint/2010/main" val="28356302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225689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Bengio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提出使用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FFN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的網路對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P(w</a:t>
            </a:r>
            <a:r>
              <a:rPr kumimoji="1" lang="en-US" altLang="zh-TW" sz="3200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|</a:t>
            </a:r>
            <a:r>
              <a:rPr kumimoji="1" lang="en-US" altLang="zh-TW" sz="3200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wi-n+1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...w</a:t>
            </a:r>
            <a:r>
              <a:rPr kumimoji="1" lang="en-US" altLang="zh-TW" sz="3200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i-1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進行預訓練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先將詞表示成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one-hot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編碼，再經過隱藏層不斷轉換成低維的稠密向量，不斷重複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最後接上一個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Softmax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對應到詞彙表所有詞的機率分佈，再取最大機率的那個詞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此時的重點是不斷調整神經網路的架構，如將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RNN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換成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GRU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LSTM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Architecture Engineering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end-to-end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的訓練，不用做特徵工程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228600"/>
            <a:ext cx="6629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神經網路語言模型優點</a:t>
            </a:r>
          </a:p>
        </p:txBody>
      </p:sp>
    </p:spTree>
    <p:extLst>
      <p:ext uri="{BB962C8B-B14F-4D97-AF65-F5344CB8AC3E}">
        <p14:creationId xmlns:p14="http://schemas.microsoft.com/office/powerpoint/2010/main" val="5430433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70CC45-FFB9-8347-D3AA-C6B425DE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14339"/>
            <a:ext cx="8172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173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225689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引入了一個劃時代的概念：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 Embedding(</a:t>
            </a:r>
            <a:r>
              <a:rPr kumimoji="1"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詞嵌入</a:t>
            </a:r>
            <a:r>
              <a:rPr kumimoji="1"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一個詞，具有多個面向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(aspect)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不同的面向稱一個特徵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(feature).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不同的詞在每個特徵上的表示都不同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最後對應到特徵維度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個特徵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上的高維稠密空間向量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詞表大小和歷史詞長度不會影響整個模型的參數量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將文字的原始向量轉換到新的隱空間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2286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41549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6749E3-D7F6-D433-4D45-A26946AF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C96981-05A0-69E2-0286-764DED90648D}"/>
              </a:ext>
            </a:extLst>
          </p:cNvPr>
          <p:cNvSpPr txBox="1"/>
          <p:nvPr/>
        </p:nvSpPr>
        <p:spPr>
          <a:xfrm>
            <a:off x="2667000" y="6248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prstClr val="white"/>
                </a:solidFill>
                <a:latin typeface="Century Schoolbook"/>
                <a:ea typeface="新細明體" panose="02020500000000000000" pitchFamily="18" charset="-120"/>
                <a:hlinkClick r:id="rId3"/>
              </a:rPr>
              <a:t>https://ronxin.github.io/wevi/</a:t>
            </a:r>
            <a:endParaRPr lang="zh-TW" altLang="en-US" dirty="0">
              <a:solidFill>
                <a:prstClr val="white"/>
              </a:solidFill>
              <a:latin typeface="Century Schoolbook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8856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494</Words>
  <Application>Microsoft Office PowerPoint</Application>
  <PresentationFormat>如螢幕大小 (4:3)</PresentationFormat>
  <Paragraphs>47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6</cp:revision>
  <dcterms:created xsi:type="dcterms:W3CDTF">2024-03-14T13:01:20Z</dcterms:created>
  <dcterms:modified xsi:type="dcterms:W3CDTF">2024-03-14T13:25:40Z</dcterms:modified>
</cp:coreProperties>
</file>