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975" r:id="rId3"/>
    <p:sldId id="909" r:id="rId4"/>
    <p:sldId id="1057" r:id="rId5"/>
    <p:sldId id="1056" r:id="rId6"/>
    <p:sldId id="1059" r:id="rId7"/>
    <p:sldId id="1182" r:id="rId8"/>
    <p:sldId id="1060" r:id="rId9"/>
    <p:sldId id="1061" r:id="rId10"/>
    <p:sldId id="1064" r:id="rId11"/>
    <p:sldId id="1062" r:id="rId12"/>
    <p:sldId id="1065" r:id="rId13"/>
    <p:sldId id="1063" r:id="rId14"/>
    <p:sldId id="1068" r:id="rId15"/>
    <p:sldId id="1069" r:id="rId16"/>
    <p:sldId id="1070" r:id="rId17"/>
    <p:sldId id="1071" r:id="rId18"/>
    <p:sldId id="1072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41BB-B2BC-40E3-BE11-7B2C2CED90DE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1C1C7-A62A-4CC8-88F4-A11C041DC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04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041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37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64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74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02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391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30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96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94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63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44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67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65683-BED7-3510-CD87-D9FA16D7E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EAD6D4-AD7E-2E52-D2DD-C77DA93F4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452E4B-8A06-A6C3-06BA-F8255FD4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457CA5-CB52-07D1-98C3-734554FD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61935-5F04-012E-C2E4-59C760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25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FB634-8702-9597-609B-1B3EB900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AF85E-6E3A-0058-B22F-156CFA68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61B071-8DBD-863E-940A-3D2AD597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8210E6-6831-6542-D301-C3A22856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0D8C5-7D0C-5D27-5D39-5966D71B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18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999301-4299-5057-FCC4-A1FA2A809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2D74ED-9676-183D-0D95-CBD82E71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D2CB1-C41A-6FA3-4CCD-518E2070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86215-1607-2CDE-2C4E-EEB476D2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143187-0DF7-FCE7-6207-512AE505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0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473994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92051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9526538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4972059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199769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60216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53753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165841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8B33D-5281-ADE3-37E9-F9012302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3DFB0-FA77-5ED0-80B8-C9EBA4B0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4FA140-C218-36AF-FB4F-112E2370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859414-ACE7-3521-1A73-11755AB4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AFB5F3-FDB6-FA97-E925-4F682ED3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380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754082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411787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714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3908461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2324115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330941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2573851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78280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979439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773236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41FF7-705E-EE2D-B0BF-22C14FDE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3E82C9-1103-29DE-59D7-DFC48493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43DFB5-865C-B9D3-14FD-96D2E9E6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6DDD89-706F-1C84-86CA-A1B836E4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9C93D-E5F9-744A-C375-B6AE09E1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38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4489099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675931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4827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00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CA28D-9983-68A0-C56B-307403E2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E40B3-90B5-2CE9-63DC-3E020E1B2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8D8F00-BAFB-5D57-3F71-0DF153B56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8C48EA-7472-EA90-B663-E6EE7C47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947F76-14CD-0B10-2480-5E6144BF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3DB250-9B2B-1883-FE85-AEF7D314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40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9FC60-866A-47F5-0A71-69738D17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43ECED-F442-FE13-7E43-412CA5DF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7040F2-CCF7-9DD1-FDBD-0242342B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B8DCE0-8251-4239-6266-CD8917C6A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1D5E99-30E0-51B1-F50F-158AB3E0A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4564B6-AFBF-1D40-0994-1B20217B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BD5A4C-B7CC-BEBB-F4E7-8DF78493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D17106-4C11-BD79-B470-04ADA3E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5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9392A-6DDC-FBC6-DF8E-2F3D702D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0FFD0A-4121-1DD5-30D9-591167B7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0CDA44-3CCE-3374-6D6C-38D3969D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7F9A8A-018F-EE48-0EF7-ADDE2A75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32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1318C8-637F-A890-15F5-C411AEB9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47AF8D-9F66-765D-28C4-77BBE34D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C1A703-8DAA-499E-BB34-B9C7806D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88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6DA14-DF8A-C471-2E63-9012F483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E2EC21-2F87-6BFD-7DC3-35775AA64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7E6B05-B031-8842-C3C5-377595285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53C152-5E5A-21D1-9F71-57ED5229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192B6E-E162-1093-9D9E-314A2447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E07209-4E65-D910-70AB-DF689B21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4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D8F5A-DAF0-B8CB-5839-B975F61C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F30147-0E77-C8E6-046F-CCC7A76F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52208-F13F-046D-CD4C-69BC5A64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65F74A-5009-DB5D-B297-2E27C4E9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A779CD-2677-C23C-6C28-D10CA0BB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8A1C34-51A8-E36E-7381-8548C823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62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D785FA-B39B-349D-24A2-DA886D3E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1A3C84-F8DD-2884-1F5B-8A8E61F65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A680F6-4444-418A-0ADA-1992D4BAD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914C-0BC8-48AB-82BA-05F8445895B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F75E7F-6B8B-74D6-B6F1-656D99CC1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0D192D-0297-9290-3F61-597233BB3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49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86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933700"/>
            <a:ext cx="6172200" cy="990600"/>
          </a:xfrm>
        </p:spPr>
        <p:txBody>
          <a:bodyPr/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Embeddings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57841701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56116" y="87027"/>
            <a:ext cx="436179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向量空間介紹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10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8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目前人類知識的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，大部分來自文字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隨著數位時代的演進，目前大部分的資料來源是文字、影像，視訊、聲音等可完全數位化的資料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但是用高維稠密空間的表達方式，才是最方便且通用的方式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中，最重要的參數就是「特徵」，也就是這個向量空間的維度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8503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66019" y="74416"/>
            <a:ext cx="426089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向量空間介紹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8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中，最重要的參數就是「特徵」，也就是這個向量空間的維度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每一個特徵代表一個「方面」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這個特徵不需要由人工制定，只要給他一個維度數值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模型會利用不同的方式來學習這些特徵的值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1144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將文字對應到向量空間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8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目前的語言模型，最重要的部分就是把文字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詞、句、段、章、書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對應到詞向量空間中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越大型的語言，對應的越完整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詞向量的應用很早，現在的搜尋引擎早就不用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keyword search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，大約在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年前就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來尋找了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文圖影音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都轉成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3868275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121068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將文字對應到向量空間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文圖影音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都轉成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將你輸入的資料也轉成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把你輸入資料的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丟去他的資料庫進行比對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夾角越接近，越相似，再傳回排序結果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BACBD1A-8377-D2D0-48A9-4FD5A5A65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87" y="4724400"/>
            <a:ext cx="877956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7B85D98-BDF1-927A-525A-18ACE58A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2" y="5394178"/>
            <a:ext cx="3683525" cy="124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40604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559E0E-F369-F6A7-87DB-17E9626E1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1" y="0"/>
            <a:ext cx="308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907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39D9C2-3B71-CD0E-AF3D-7878E3F5FB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1" y="0"/>
            <a:ext cx="308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334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1F8C88-FB68-20AA-8A7C-23690A6DF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1" y="0"/>
            <a:ext cx="308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029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3A85B18-24A0-6E2B-BCFC-52D77FC3BE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1" y="0"/>
            <a:ext cx="308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870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8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世間萬物本身遵守著數學及物理定律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在人類出現前，就已經存在，大部分和人類無關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和人類的活動的知識的規則有關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但人類的活動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物理及心理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也是遵守物理及數學定理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有些定理可能人類還沒發現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這些定理所組成的現象，本來就可以用各種方式表示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或表徵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99035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87029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以恒星為例子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「恒星」這個東西，早就出現在時光中了，有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億年歷史，早在人類出現前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「恒星」這個「東西」，就有很多不同表達方式，如中文的「恒星」，英文的「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」、法文的「</a:t>
            </a:r>
            <a:r>
              <a:rPr lang="en-US" altLang="zh-TW" sz="3200" dirty="0">
                <a:solidFill>
                  <a:prstClr val="white"/>
                </a:solidFill>
                <a:latin typeface="Linux Libertine"/>
                <a:ea typeface="新細明體" panose="02020500000000000000" pitchFamily="18" charset="-120"/>
              </a:rPr>
              <a:t>Étoile</a:t>
            </a:r>
            <a:r>
              <a:rPr lang="zh-TW" altLang="en-US" sz="3200" dirty="0">
                <a:solidFill>
                  <a:prstClr val="white"/>
                </a:solidFill>
                <a:latin typeface="Linux Libertine"/>
                <a:ea typeface="新細明體" panose="02020500000000000000" pitchFamily="18" charset="-120"/>
              </a:rPr>
              <a:t>」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韓文的「</a:t>
            </a:r>
            <a:r>
              <a:rPr lang="ko-KR" altLang="en-US" sz="3200" dirty="0">
                <a:solidFill>
                  <a:prstClr val="white"/>
                </a:solidFill>
                <a:latin typeface="Arial" panose="020B0604020202020204" pitchFamily="34" charset="0"/>
              </a:rPr>
              <a:t>항성</a:t>
            </a:r>
            <a:r>
              <a:rPr lang="zh-TW" altLang="en-US" sz="3200" dirty="0">
                <a:solidFill>
                  <a:prstClr val="white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」</a:t>
            </a:r>
            <a:r>
              <a:rPr lang="en-US" altLang="zh-TW" sz="3200" dirty="0">
                <a:solidFill>
                  <a:prstClr val="white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……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但指的是同一個東西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也可用「光子」排列組合的「快照」來表示這個東西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如照片或射入眼中的光子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65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87029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以恒星為例子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DB9522-A707-70BB-03C2-5C179A8A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2" y="1107072"/>
            <a:ext cx="5712281" cy="54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90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用一個通用方式表達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2954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你可以用語言或照片描述恒星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你可以用語言描述香水或直接聞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可聞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你可以用語言或皮膚表達溫度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可觸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你可以用語言或耳朵描述音樂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可聽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你如何描述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你如何描述愛？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和電腦溝通，如何表達給電腦知道我們想要描述的事物？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電腦只看得懂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08259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用一個通用方式表達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8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表達某件事物的方式，千百萬種，但如果說到宇宙間最通用的表達方式，就是「數學」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數學也是電腦唯一能看懂的語言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如果有一種數學的表達方式，能表示出全世界的各種東西，並且能用較「緊密」的方式來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萬物之間的關係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試著用</a:t>
            </a:r>
            <a:r>
              <a:rPr lang="zh-TW" altLang="en-US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高維的稠密向量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來表達，這個表達空間估且稱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</a:p>
        </p:txBody>
      </p:sp>
    </p:spTree>
    <p:extLst>
      <p:ext uri="{BB962C8B-B14F-4D97-AF65-F5344CB8AC3E}">
        <p14:creationId xmlns:p14="http://schemas.microsoft.com/office/powerpoint/2010/main" val="21737311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向量空間的對應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人類的知識有限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利用人類有史以來所有產生的知識，建立成一個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Human Knowledge Vector Space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，表達成高維度的稠密向量空間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HKVS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是人類所有知識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也這個向量空間一定是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的子集合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6999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人類所有知識，不管來源於文字、影片、視訊、聲音等，在這個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HKVS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中都可以「對應」到一個向量空間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因此我們說這個向量空間，就是將資料「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」到向量空間中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因此這個向量空間稱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是人類知識和數學向量「對應」的關係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感覺像是把人類知識「嵌入」另一個空間的概念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也就是一個嵌入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7730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不同顏色的寶石嵌在一面石牆上的照片">
            <a:extLst>
              <a:ext uri="{FF2B5EF4-FFF2-40B4-BE49-F238E27FC236}">
                <a16:creationId xmlns:a16="http://schemas.microsoft.com/office/drawing/2014/main" id="{B6076FC3-0ABB-6427-002C-9E05496F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05266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823</Words>
  <Application>Microsoft Office PowerPoint</Application>
  <PresentationFormat>如螢幕大小 (4:3)</PresentationFormat>
  <Paragraphs>97</Paragraphs>
  <Slides>17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Linux Libertine</vt:lpstr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2024-03-14T13:02:36Z</dcterms:created>
  <dcterms:modified xsi:type="dcterms:W3CDTF">2024-03-14T13:29:31Z</dcterms:modified>
</cp:coreProperties>
</file>