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1075" r:id="rId3"/>
    <p:sldId id="1076" r:id="rId4"/>
    <p:sldId id="1078" r:id="rId5"/>
    <p:sldId id="1095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37F22-51EC-497D-B24B-5D6BB80FA85F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CA1C-8259-414D-BB28-686C25AC76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82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38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1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1A55F-2622-6E63-58A8-89BB92BEC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777A31-EB3D-362B-8E4A-CEDF8DF26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47BAA-D3DC-E9A2-A7FF-96ACC3EF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088FE-F8CE-4EBC-2E69-149FEEE3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5DF5F7-AF57-58F6-110A-DCE9780A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91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BB231-6C9B-9E16-D303-D0619CF7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383926-9006-3A71-E38A-227A4D036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857825-E95A-42CF-1504-4F832C89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AD6939-96AD-0C4C-123D-85D14258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10B68-8139-127D-D51D-DD399912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83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DA08E0-FC31-0314-63CF-A300EEE14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DA7D9-871B-BA30-84AA-6C402CBFC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E2CB3-E1A6-8AEF-E2C7-A64BDACE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232565-76E3-B599-E822-6F04B265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818E93-CA6D-8DDA-2005-135EDD6E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651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668783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79859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9840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153333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394122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68388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1775965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05856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1B516-183E-4035-52FA-11547510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CF2ED-1DE1-FC10-72E6-8D6D0C2E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DF678-BD18-080F-AA25-03751502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8F691C-DAD1-F2C9-BCF1-18F28E0E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ADA945-B83B-54B0-EF40-21B57651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628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50503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016057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900868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77397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58605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092760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215328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747700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0639875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9533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8B75-9512-3EA1-56F2-9DA55471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E60C3-1683-588D-F236-5A36248A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AA54A-54BA-FD01-4349-054002F6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82DD89-EAAD-F46C-979A-F9478911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14B5D0-75DB-8DE8-2E9B-2324C679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053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24194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1083922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2830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D7BC9-3FE4-9B71-422E-1E7B27AA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9AE6F-E29A-A0A5-81C1-05C33CBEE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F97429-880F-E9DE-4EB7-B9295D03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2D9E0-A794-C36A-6E7C-4102A070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72ED81-307C-F3D5-A579-24294CFF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DFF377-7B13-58C4-0A0D-64D5FA5F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3D07A-057C-BA6E-F46C-5C16172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5CA5AB-4973-983E-45A8-69A1E55C7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B03555-09CA-C60E-436D-630B8FA47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B41A4A-59DC-F274-B180-B4A68CD1F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981304-E1A6-3071-EEC7-5F084CFFB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FFF7AE-9C2D-FA8A-C389-DCD3169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646027-501E-4E38-7B5E-0D5FAD5D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A29EE8-2EF7-D580-09B3-029774D9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83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14128-5320-8492-F6F5-4A13F2B1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911EF5-78D2-A7B2-0D82-77B35882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20050F-5061-1ABF-2504-7D1D6E1B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7C27CC-E135-900D-A90A-D1C7FEAC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94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F351F-6CB5-636E-D99A-EEC84B08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D0CA48-AD0D-7D3B-A9FC-82A493CF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B5748A-E56A-DA69-3381-C6C56E49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F5839-CCE6-051D-4D28-E06E23D0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35A58D-45CC-FDE5-E120-9C82078A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3122D7-84FE-3C50-62F6-78F18466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456C83-9B3A-4A65-945A-FD9CC9FC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969851-DCC3-33D2-58EA-7810FD80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2D547B-642D-AC89-723B-F292807E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70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01CC1-D654-9076-85F6-319E2478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C84171-0CB1-7757-33F2-B84048CC1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861BE-1BE2-40EE-9AA3-18776704B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650C05-9A62-333D-5CEA-4BB45D39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21B9BE-9A9E-AB96-382D-423334A6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6DC731-00E4-2C29-BDC6-22A77B30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84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DF6645-682F-100A-1B20-BEEE31B0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3930E9-7B11-3DC2-8849-DB95E03A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F686E6-6267-B552-EA48-7C07DDDFA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F072-8EFD-474B-9970-5C059CA0C1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482870-AB2A-28DA-117D-2D0202B7E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3EAF04-FBCE-7033-1A36-13175417F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D6A6-9453-4946-AD1A-4CE098482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55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52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00200" y="2971800"/>
            <a:ext cx="6477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循環神經網路語言模型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343968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循環神經網路模型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7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固定長度的歷史詞無法提供充份資訊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en-US" sz="3200" i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3200" i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在一起充滿驚喜，沒有事停止</a:t>
            </a:r>
            <a:r>
              <a:rPr lang="zh-TW" altLang="en-US" sz="3200" i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i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指代時窗口超過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個字，如何參考到更前面的字？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使用循環神經網路，將前面字的資料放入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之後再傳過來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這種網路稱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0926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2E304A9-3C5C-4A6D-1E57-F79550C3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540"/>
            <a:ext cx="9144000" cy="51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94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11354" y="381000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循環神經網路的問題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在做反向傳播時，常常容易產生梯度消失或梯度下降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等改進的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來取代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已經可以解決很多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的問題了，如情感分類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6717645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如螢幕大小 (4:3)</PresentationFormat>
  <Paragraphs>21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2024-03-14T13:03:49Z</dcterms:created>
  <dcterms:modified xsi:type="dcterms:W3CDTF">2024-03-14T13:04:29Z</dcterms:modified>
</cp:coreProperties>
</file>