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1118" r:id="rId3"/>
    <p:sldId id="1119" r:id="rId4"/>
    <p:sldId id="1120" r:id="rId5"/>
    <p:sldId id="111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6DA3-C00D-4D1A-BB69-79160F93330B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D8A1D-233A-468F-A9CD-5A67E4B1B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2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92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56471-18A6-3EB3-4613-4330F9DBD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52A1DA-1025-9CCA-573D-0B7247FC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193786-2369-465B-4D92-7EB6F2BC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E97E71-8970-34E5-6500-EFFD6DB0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90C75-53F9-3AD1-5494-7D5754A0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60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44B6-0F25-5E16-7B05-6CEB42D1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358E0B-BEFB-5645-7FD2-5A707BAAC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BE137-0DB4-FEE3-0EBF-600E3B99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FB052-D827-7843-191B-B71ABD3E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EDF2B-52AE-E768-92D6-12D4946D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FD0C70-9368-663D-F1FD-55E3676B8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8F826F-EC87-D832-689F-70840578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9937B-CD77-60C3-A781-61C58A9C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F37047-B2C9-DD23-0B92-1D5422D7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820C3F-C430-E62F-43F3-87C9A76E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30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93566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607366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27463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29971208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04208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88431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1767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321018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E89B7-52C0-E02E-5361-15877EED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93F37-37EE-00B7-0792-EA4C47CF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79477-47B1-B8D2-0F24-FED790A1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C56A0-3E63-041D-23B1-A9E2FFB7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B49427-6F10-808B-4E23-B4D6B44A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4808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27844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378831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321683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572594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932303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791809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442898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51799542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091989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26304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12E51-7640-8409-4F63-FB294F4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2D2B78-91AA-CFF2-9BE7-6A0A09AD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D77F34-A931-7BF5-3C90-C209C2E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42ED4-0814-0349-918C-4043A538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A1EF3-3AA2-8002-3D47-D6AE70C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20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19817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10485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3/14/2024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215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4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4B7BB-B183-C423-6E40-D30EB016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55C141-B8D3-6872-2673-EC3D75B56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117B5C-4F57-F78A-EE3B-B3E21E29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2EE7E2-8824-4140-9953-9C8FE064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707B42-7FD1-1E5E-6D2B-00A2EA91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6F5A6-C683-7D64-90F7-43A94016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C85DE-E535-579B-E382-35C61989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21983E-6A4D-7921-715E-9BB046762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2E8F8A-5808-40F9-2316-A30CF9404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5D8D9E-1266-976B-24E5-53969311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930642-1801-3B2D-06AF-4303A6FA3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0C431B-9B9D-EB72-6622-E5BA6471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17F22-CF14-27C8-0475-B541073E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46F428-4B80-EF73-D4A7-F83A787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1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BE861E-EE10-DA83-BB5E-6EDBB746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45B238-552C-077D-7CED-0B61A3F7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DD4241-B1A9-EE13-9D6D-F265A3C6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CA3A99-64DF-D922-08D8-6C9C6717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A95116-3AA0-7D0A-66E8-6E137827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BCA664-F88E-FE7A-AA28-B9DA239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3A7B25-60D2-3125-5DFD-D2BB499F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8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1B3B3-BE2F-D521-E84B-3FFC3A47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4A6D80-AC77-C55F-1E56-E67A2E4C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25E3CC-0B17-6268-C0BE-20051EFD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B812F9-8BCB-BE80-1BFA-6066BF85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61002-7102-DDA0-F9E5-1A0DF879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8A7467-1492-AC36-4E60-98B2E510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88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5371D-D2BB-51D2-195E-A0BB0180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5166E7-7AEF-B1FC-4BC6-53401DD2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5BAF6D-7285-EEAD-905E-6E437A88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6F6344-5811-B989-502D-16A6277F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85D4F2-7909-AFE5-E12A-4A9B01BA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16ABE5-5CBC-79DA-7D7E-BA63398F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83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E6FE7B-CA7B-1B23-D042-E285A632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1D529-2FE2-B089-E3FF-FEC1A163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F47530-E9B6-CB13-A3C6-1804FBF86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99E4-8AD9-4A79-9AD6-B11EAB4A0922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335E9B-5545-A851-37E2-467434E4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C97139-F53E-4F1E-8766-A17E965A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4675B-346B-4DBC-B9AC-EDF2DA18B1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5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3/14/2024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1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057400" y="3048000"/>
            <a:ext cx="5715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預訓練模型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lang="en-US" altLang="zh-TW">
                <a:solidFill>
                  <a:srgbClr val="D4D2D0"/>
                </a:solidFill>
                <a:latin typeface="Century Schoolbook"/>
                <a:ea typeface="新細明體" panose="02020500000000000000" pitchFamily="18" charset="-120"/>
              </a:rPr>
              <a:pPr/>
              <a:t>3/14/2024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9EC173-99AE-4773-AB25-02E469A13EAE}" type="slidenum">
              <a:rPr lang="en-US">
                <a:solidFill>
                  <a:srgbClr val="D4D2D0"/>
                </a:solidFill>
                <a:latin typeface="Century Schoolbook"/>
              </a:rPr>
              <a:pPr/>
              <a:t>1</a:t>
            </a:fld>
            <a:endParaRPr lang="en-US" dirty="0">
              <a:solidFill>
                <a:srgbClr val="D4D2D0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328192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E12CB93-4738-66EA-77F7-75E4F88B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33602"/>
            <a:ext cx="8686800" cy="2827495"/>
          </a:xfrm>
          <a:prstGeom prst="rect">
            <a:avLst/>
          </a:prstGeom>
        </p:spPr>
      </p:pic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3048000" y="304800"/>
            <a:ext cx="373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表現非常好</a:t>
            </a:r>
          </a:p>
        </p:txBody>
      </p:sp>
    </p:spTree>
    <p:extLst>
      <p:ext uri="{BB962C8B-B14F-4D97-AF65-F5344CB8AC3E}">
        <p14:creationId xmlns:p14="http://schemas.microsoft.com/office/powerpoint/2010/main" val="23722952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338D04A1-994B-C3C1-935E-F9DE36EE4C37}"/>
              </a:ext>
            </a:extLst>
          </p:cNvPr>
          <p:cNvSpPr txBox="1">
            <a:spLocks/>
          </p:cNvSpPr>
          <p:nvPr/>
        </p:nvSpPr>
        <p:spPr>
          <a:xfrm>
            <a:off x="1752600" y="381000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但需要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labeled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8211DF-CF8C-DE27-85EA-6AE0143683DA}"/>
              </a:ext>
            </a:extLst>
          </p:cNvPr>
          <p:cNvSpPr txBox="1"/>
          <p:nvPr/>
        </p:nvSpPr>
        <p:spPr>
          <a:xfrm>
            <a:off x="678346" y="1371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為了不要讓模型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，希望有非常多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finetune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但資料收集不容易，有時根本沒有資料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7121AA-0EB2-B0E1-F2BC-C3E70717C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3505202"/>
            <a:ext cx="7391400" cy="2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02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BAF321-E7A3-331E-562A-2BCC7BC8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762"/>
            <a:ext cx="9144000" cy="50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24648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如螢幕大小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2</cp:revision>
  <dcterms:created xsi:type="dcterms:W3CDTF">2024-03-14T13:07:04Z</dcterms:created>
  <dcterms:modified xsi:type="dcterms:W3CDTF">2024-03-14T13:33:45Z</dcterms:modified>
</cp:coreProperties>
</file>