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1106" r:id="rId3"/>
    <p:sldId id="1107" r:id="rId4"/>
    <p:sldId id="1108" r:id="rId5"/>
    <p:sldId id="110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7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1B4DA-DD6B-4418-B0FF-13554AF58490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BF256-A47F-4D1A-8B0C-F887AA8A1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607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https://www.techbang.com/posts/44430-three-laws-of-robotics-is-too-simple-google-ceo-made-ai-ten-principles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658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7013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1234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6793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136E84-7509-21F4-4BDC-06A51E3A6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E89F8F-2715-F419-7348-DAB4CAE8C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BE19CB-2435-F704-5D26-154543BD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DAA7-890B-4A60-A884-54923F4CB9F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2FB381-544E-D18A-48AD-7EE0A424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EEDDE4-F0BE-BF2C-7372-B0300A39B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53AC-C3E9-4CF9-9E25-AC43BFC437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8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9C4FA7-677D-E28C-3BC3-7E3547F0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E120E1C-E973-67C3-3231-A0F205AA1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B058CA-955A-2251-A154-9D1818933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DAA7-890B-4A60-A884-54923F4CB9F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4D1AD6-F698-744B-0873-15720D3A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D9FE4D-ED94-560B-A716-F7D8D8EDA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53AC-C3E9-4CF9-9E25-AC43BFC437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23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25A2509-07D3-5E4C-7E0B-A8D384501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716C6B-69E5-7EA5-1F93-45AF56E2D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F4BA56-4638-B4A9-47FE-F7BDE79F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DAA7-890B-4A60-A884-54923F4CB9F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9BBB46-FC04-EB1B-8605-20DF97C4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D1C7D5-BC8B-FD74-915D-1F29D6CD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53AC-C3E9-4CF9-9E25-AC43BFC437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1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2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6049077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5389373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6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0683358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150555981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9354779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8" y="609602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3763522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1990732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7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4918591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E01231-08DE-8D69-E973-CA03D8F5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B62CD7-C653-88FD-6D49-AABDD0E37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9CD618-4C8D-DD91-8216-ABDE2514C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DAA7-890B-4A60-A884-54923F4CB9F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A7E797-9727-ECDC-3F9F-19CE4414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B3D1FB-B8FD-F935-8300-9CD1B7A1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53AC-C3E9-4CF9-9E25-AC43BFC437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270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0155843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7191582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323055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3643292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2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3791857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7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0836684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0602312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1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6832002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320115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4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6996976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E9C081-F718-DC2F-FCCF-C8CCA03B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6DE6C2-3E71-0B72-1DFD-3877AA636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9D1431-FBB8-6D85-9378-6E1A36EE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DAA7-890B-4A60-A884-54923F4CB9F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B9ACB6-A132-6F27-4056-6AE0138BE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331FAF-B978-EF77-8677-8EB4F432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53AC-C3E9-4CF9-9E25-AC43BFC437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4362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4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1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6150400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2551348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3/14/2024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338525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51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D2B12-E43D-4E45-6F44-C87F8083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48DF09-932A-88B5-3409-977D5B033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233AB11-01F1-7E98-63D9-048272598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4155C6-EEB5-10B3-7C09-ADDEE91B5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DAA7-890B-4A60-A884-54923F4CB9F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1C862F-636C-2946-2717-5E785EFF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A6975D-55A1-B412-088B-076DEC2D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53AC-C3E9-4CF9-9E25-AC43BFC437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49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C0F3C2-ED82-2E29-A347-5AF45F85B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88CC72-A865-FB65-44B3-5ACFCB8A0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857229-2B16-1B32-1E10-830075B78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B14D2B5-DF34-10CA-BD42-A2B2363C8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80D0D37-0C15-8F46-B254-5AD11DE11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CDA1433-D20D-D30D-7DF8-2D7F88F81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DAA7-890B-4A60-A884-54923F4CB9F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A2D7F8F-2735-7D08-C2BE-54A56BFC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A48D6C1-B20F-8F9F-A0E8-56855190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53AC-C3E9-4CF9-9E25-AC43BFC437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09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B4C4BD-08AB-441C-7156-2C0F1346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69626D-EC81-02E6-19BB-3DACC889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DAA7-890B-4A60-A884-54923F4CB9F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521C017-BCC5-7CC6-AA95-E4BA4BAD1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5C7E949-92CE-34D7-5CD2-2A924FA0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53AC-C3E9-4CF9-9E25-AC43BFC437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72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E3DCD4C-0C7C-40FC-6A03-FB290832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DAA7-890B-4A60-A884-54923F4CB9F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C2C5029-8FD8-FE11-C47D-CD8F9278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E51120-083C-3059-F37B-C2E7CAAB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53AC-C3E9-4CF9-9E25-AC43BFC437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31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07E92C-1FE1-CEC4-FB80-C6B756101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37D272-2B52-FF05-2624-2EB950103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1CD88B-EB88-1FCC-EFD8-70C968B81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B7F197-D098-C88F-7F61-1A6A5D70F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DAA7-890B-4A60-A884-54923F4CB9F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5D02CFA-030E-B431-064E-C8C076E9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C5386B-917B-159C-3911-72744BF1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53AC-C3E9-4CF9-9E25-AC43BFC437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04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ED7A1A-8450-2014-1C5A-849745EE8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6B004D8-97D2-E05D-9D52-88FC1EE05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135ED7-5EA4-7D85-A511-D32E87C5F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BDD088-8E6F-8C9C-BC99-1CC18DFA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DAA7-890B-4A60-A884-54923F4CB9F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2FA267-DCE6-6D8E-0E88-B050C6C3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7CA110-7952-681F-561C-517CFD76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53AC-C3E9-4CF9-9E25-AC43BFC437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28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314229B-3676-34A3-5A82-B1386EE5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077045-FCCC-DAB8-65F3-3AD205A56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E52F8F-01DE-285E-EF64-E5A3CC980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EDAA7-890B-4A60-A884-54923F4CB9F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30BCA8-AEF3-D3DD-7E90-F47BDF1AD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F7FD1F-1906-4BC3-D006-72FF89EF2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753AC-C3E9-4CF9-9E25-AC43BFC437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96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2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2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0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371600" y="2933700"/>
            <a:ext cx="6648450" cy="990600"/>
          </a:xfrm>
        </p:spPr>
        <p:txBody>
          <a:bodyPr/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預訓練語言模型的問題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lang="en-US" altLang="zh-TW">
                <a:solidFill>
                  <a:srgbClr val="D4D2D0"/>
                </a:solidFill>
                <a:latin typeface="Century Schoolbook"/>
                <a:ea typeface="新細明體" panose="02020500000000000000" pitchFamily="18" charset="-12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171307595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447802"/>
            <a:ext cx="7924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先有一個用自監督方式訓練出來的</a:t>
            </a:r>
            <a:r>
              <a:rPr kumimoji="1" lang="en-US" altLang="zh-TW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PLM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然後用少量標註資料監督式學習微調</a:t>
            </a:r>
            <a:endParaRPr kumimoji="1" lang="en-US" altLang="zh-TW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是一個專才模型，解決特定任務</a:t>
            </a:r>
            <a:endParaRPr kumimoji="1" lang="en-US" altLang="zh-TW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已經具有</a:t>
            </a:r>
            <a:r>
              <a:rPr kumimoji="1" lang="en-US" altLang="zh-TW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SOTA</a:t>
            </a: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的表現了</a:t>
            </a:r>
            <a:endParaRPr kumimoji="1" lang="en-US" altLang="zh-TW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kumimoji="1" lang="en-US" altLang="zh-TW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437755" y="228600"/>
            <a:ext cx="6705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預訓練語言範式的問題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2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4199093-2894-2DCF-F46E-6EF5AD22C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2" y="4077057"/>
            <a:ext cx="8429271" cy="182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1909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447802"/>
            <a:ext cx="7924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微調任務的標註資料取得不容易</a:t>
            </a:r>
            <a:endParaRPr kumimoji="1" lang="en-US" altLang="zh-TW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微調任務的標註資料不夠多，容易</a:t>
            </a:r>
            <a:r>
              <a:rPr kumimoji="1" lang="en-US" altLang="zh-TW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overfit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很多時候資料很少，甚至根本沒有資料</a:t>
            </a:r>
            <a:endParaRPr kumimoji="1" lang="en-US" altLang="zh-TW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每一個下游任務還要帶一個大模型</a:t>
            </a:r>
            <a:endParaRPr kumimoji="1" lang="en-US" altLang="zh-TW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針對不同的目標來進行訓練</a:t>
            </a:r>
            <a:endParaRPr kumimoji="1" lang="en-US" altLang="zh-TW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稱</a:t>
            </a:r>
            <a:r>
              <a:rPr kumimoji="1" lang="en-US" altLang="zh-TW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Objective Engineering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endParaRPr kumimoji="1" lang="en-US" altLang="zh-TW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437755" y="228600"/>
            <a:ext cx="6705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預訓練語言範式的問題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3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B9F2ADD-AF32-FDE8-50D4-F2FC48E40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215590"/>
            <a:ext cx="8077200" cy="130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6133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447800"/>
            <a:ext cx="792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的出現，參數量爆炸性成長</a:t>
            </a:r>
            <a:endParaRPr kumimoji="1" lang="en-US" altLang="zh-TW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預訓練</a:t>
            </a:r>
            <a:r>
              <a:rPr kumimoji="1" lang="en-US" altLang="zh-TW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+</a:t>
            </a: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微調，還是要更動所有</a:t>
            </a:r>
            <a:r>
              <a:rPr kumimoji="1" lang="en-US" altLang="zh-TW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PLM</a:t>
            </a: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的參數</a:t>
            </a:r>
            <a:endParaRPr kumimoji="1" lang="en-US" altLang="zh-TW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沒有人有這個運算資源作微調</a:t>
            </a:r>
            <a:r>
              <a:rPr kumimoji="1" lang="en-US" altLang="zh-TW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有方法解</a:t>
            </a:r>
            <a:r>
              <a:rPr kumimoji="1" lang="en-US" altLang="zh-TW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437755" y="228600"/>
            <a:ext cx="6705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預訓練語言範式的問題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4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6D20E58-7B4A-D260-8DCD-B50EEE6A0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855" y="3153728"/>
            <a:ext cx="5867400" cy="330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71502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如螢幕大小 (4:3)</PresentationFormat>
  <Paragraphs>30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3</cp:revision>
  <dcterms:created xsi:type="dcterms:W3CDTF">2024-03-14T13:07:44Z</dcterms:created>
  <dcterms:modified xsi:type="dcterms:W3CDTF">2024-03-14T13:34:17Z</dcterms:modified>
</cp:coreProperties>
</file>