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1111" r:id="rId3"/>
    <p:sldId id="1100" r:id="rId4"/>
    <p:sldId id="807" r:id="rId5"/>
    <p:sldId id="808" r:id="rId6"/>
    <p:sldId id="80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33A9E-E36A-47C1-9D24-DE06DE7BA51D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677E5-FB76-44FA-BEA5-D496BEE6FC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19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03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64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10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6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40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DB237-4659-7081-6C10-886026D9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A0190B-F9DD-D900-C70F-9C38FF871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FCA6FC-C780-AC31-3B2A-F852EDE2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FC2577-5627-7309-8A5E-68A75F15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5FB4E0-906C-A556-60C2-63835767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8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27833-15FC-D935-2546-FB8C11E5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C80C97-316B-F325-81F9-B2B52381B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12E0B5-BB41-9B2B-9015-28DB3BFC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BF114-0A28-C06F-B474-123F1633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C43D7-719F-B5EF-BC11-C38863B1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A6FC67-0DCE-7647-009A-DBEB63359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B28B58-B527-8B2C-4D2D-5243B52E9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F1615F-EEAC-4666-03DC-0D29F510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64A448-3B93-7231-AA55-34D15F77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841118-D25F-E774-A191-ADE37CCA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6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80813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301599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920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3929927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68406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650021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288747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92380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BFDD3-7AA1-50DE-CF36-44C9E8D0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7208F-EB58-660F-AB53-A4C1193C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91F363-B89D-2927-6651-57FD1293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A5A7F2-D959-94FE-BCC2-6FE880D1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2BD4C-59F7-A82F-95CB-725645DB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27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99609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48231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406515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41857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6221396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14235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498369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670160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96843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870104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49F3E-ED04-1FA8-F7E1-B9B8877B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29E2DC-8702-7D06-C79F-105C81DC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B2A68-DAEB-83E8-5220-AB0D9CEF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E77D-1F2F-36C8-0C9D-9D8412D0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C9545F-A142-0FFE-A557-227981AC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17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8539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120712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5/6/2024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73431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2331F-D857-2B90-7CC4-36C12268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D7FA04-61B3-9E66-7E49-5486A759A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E64AF8-2F9D-38E8-51A0-3BA35B7B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216572-1B3B-EE41-1063-90C14B97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63D959-6AE9-FCC7-E4E8-94B04C58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09683A-20A9-66F4-1E6D-D0B3EC4A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9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A67D-CACC-28E4-338F-BBF20677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87C277-345D-45CF-9BCF-A02779DDA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A0D894-0764-96B4-7923-F658F8F9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0F897C-7D3E-20C6-7596-B1EF9E797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326E5C-1F28-8F42-F518-25C66051B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F1BE45-C0D8-3240-7AE8-E005FB9E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170422-0F33-9446-73DE-B291855B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868FBC-8B78-B176-98AA-257CAF3D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0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7051E-D889-1A08-35B4-5CCCC89E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BF1C3B-9BF7-BF85-6A1A-34A8DAA6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D79D44-C626-238F-1A66-9F1EE97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96349F-715C-02C1-719F-1DDB6D5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1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FC4CB5-5A88-58AE-806B-6F442382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175437-34E0-533A-6C06-22A633B2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D1D383-8FF2-4A48-22CC-4838788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55A52-09EF-AA93-F9AB-B60A6C95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63E42-30AE-8BAE-5321-18ECBA56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8266A2-7D67-7788-986A-CE11777E1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E9301F-F92C-2243-F33F-6CA2A81F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E8E176-462B-A7F3-0B81-FBE8690E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6ECC38-E494-8EE1-D793-F8063E2E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1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58312-E4CF-D08A-636B-69A99651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3FCEF4-DAEB-181B-D022-1A599AEE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0E8D9-0470-9FB2-4F2E-1DCFB4BEB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EBB47E-6DE3-5D1F-59B6-68AB585F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9CA4CB-B1E9-301D-AD59-786633E2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B26D5B-EE66-BD21-BC4B-79CE07A4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4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7CBC81-ED58-5144-59E5-C879B78F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0B58B-9C2F-6F2C-99D0-32C92017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D59D5-F0DA-2AEA-C04B-B2F30016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7AB5-D87F-46B1-A7C7-5431C8095EE1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E62C3-3766-9B76-0BF1-47B9C4605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8A3DD-AC9E-C053-541C-57B0741D5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4B5C-8705-41A7-99D0-1652919B6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25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00200" y="2971800"/>
            <a:ext cx="6477000" cy="990600"/>
          </a:xfrm>
        </p:spPr>
        <p:txBody>
          <a:bodyPr/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的出現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2136461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69794"/>
            <a:ext cx="7086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最重要突破即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出現的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Multi-head Attention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機制來了解文字上下文的重要性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在應用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的模型中先放入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層存放了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待學習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上下文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語意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(Contextual Representation)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是目前所有語言模型的基礎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81850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2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是一種採用自注意力機制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(Self-Attention)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的深度學習模型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(2017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 Brain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提出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可以找到詞和詞之間的重要性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可以按輸入資料各部分重要性的不同而分配不同的權重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該模型主要用於自然語言處理（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）與電腦視覺（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CV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）領域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encoder-decoder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架構，可以分開用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可完全取代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中使用的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LSTM</a:t>
            </a: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GRU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目前所有大型語言模型都用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是一個動態詞向量，在模型中學習</a:t>
            </a: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180924"/>
            <a:ext cx="7391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498057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4165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68A123-F6C2-A718-A61B-9D42488CB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09" y="1260631"/>
            <a:ext cx="5995012" cy="55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50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4165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910AA3-F3C5-1F20-22BF-573EE158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7" y="1111060"/>
            <a:ext cx="40290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16384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192</Words>
  <Application>Microsoft Office PowerPoint</Application>
  <PresentationFormat>如螢幕大小 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2024-03-14T13:04:55Z</dcterms:created>
  <dcterms:modified xsi:type="dcterms:W3CDTF">2024-05-05T17:51:39Z</dcterms:modified>
</cp:coreProperties>
</file>