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1140" r:id="rId3"/>
    <p:sldId id="1141" r:id="rId4"/>
    <p:sldId id="1142" r:id="rId5"/>
    <p:sldId id="1143" r:id="rId6"/>
    <p:sldId id="1144" r:id="rId7"/>
    <p:sldId id="800" r:id="rId8"/>
    <p:sldId id="1145" r:id="rId9"/>
    <p:sldId id="802" r:id="rId10"/>
    <p:sldId id="1183" r:id="rId11"/>
    <p:sldId id="1187" r:id="rId12"/>
    <p:sldId id="1189" r:id="rId13"/>
    <p:sldId id="1190" r:id="rId14"/>
    <p:sldId id="1191" r:id="rId15"/>
    <p:sldId id="1192" r:id="rId16"/>
    <p:sldId id="1193" r:id="rId17"/>
    <p:sldId id="1184" r:id="rId18"/>
    <p:sldId id="1188" r:id="rId19"/>
    <p:sldId id="1195" r:id="rId20"/>
    <p:sldId id="1196" r:id="rId21"/>
    <p:sldId id="1132" r:id="rId22"/>
    <p:sldId id="1198" r:id="rId23"/>
    <p:sldId id="1199" r:id="rId24"/>
    <p:sldId id="1200" r:id="rId25"/>
    <p:sldId id="1197" r:id="rId26"/>
    <p:sldId id="1185" r:id="rId27"/>
    <p:sldId id="1186" r:id="rId28"/>
    <p:sldId id="1146" r:id="rId29"/>
    <p:sldId id="1152" r:id="rId30"/>
    <p:sldId id="1151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39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 24575,'49'1'0,"-25"1"0,0-2 0,0 0 0,0-2 0,-1 0 0,1-2 0,-1-1 0,31-9 0,-35 7-195,0 1 0,1 1 0,0 1 0,0 1 0,0 1 0,38 0 0,-35 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1.0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 0 24575,'1'9'0,"0"0"0,1 0 0,0 0 0,0 0 0,1-1 0,1 1 0,6 14 0,-5-13 0,0 0 0,-1 0 0,-1 1 0,0-1 0,3 13 0,-3 13 0,-3-24 0,1-1 0,1 1 0,0-1 0,0 0 0,1 0 0,0 0 0,10 20 0,-12-28 0,0 0 0,1 0 0,-1 0 0,0 0 0,-1 0 0,1 1 0,0-1 0,-1 0 0,0 0 0,0 1 0,0-1 0,0 0 0,0 0 0,0 1 0,-1-1 0,0 0 0,0 0 0,0 0 0,0 0 0,0 0 0,-1 0 0,-2 4 0,-3 4 0,-1 0 0,-1-1 0,1 0 0,-15 11 0,9-7 0,-56 41 0,47-35 47,18-16-282,0 0-1,0 0 1,1 0 0,0 1-1,-5 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7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24575,'111'2'0,"122"-4"0,-52-23-1365,-157 24-5461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8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24575,'13'0'0,"0"0"0,1 0 0,-1 1 0,1 1 0,-1 0 0,0 1 0,0 0 0,0 1 0,-1 1 0,1 0 0,-1 0 0,0 1 0,19 13 0,-16-8 0,0 0 0,0 0 0,-1 2 0,-1-1 0,0 2 0,19 25 0,-29-34 0,0-1 0,0 0 0,-1 1 0,0 0 0,0-1 0,0 1 0,0 0 0,-1 0 0,0 0 0,0 0 0,0 0 0,-1 1 0,1-1 0,-1 0 0,-1 0 0,1 0 0,-1 0 0,1 0 0,-2 0 0,1 0 0,0 0 0,-1 0 0,0 0 0,0 0 0,-1-1 0,1 1 0,-1-1 0,-6 8 0,-1-1 20,0-1 0,-1 1 0,-12 8 0,14-13-227,1 1 1,0 0 0,0 1-1,0 0 1,1 0-1,-10 16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7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24575,'111'2'0,"122"-4"0,-52-23-1365,-157 24-5461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8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24575,'13'0'0,"0"0"0,1 0 0,-1 1 0,1 1 0,-1 0 0,0 1 0,0 0 0,0 1 0,-1 1 0,1 0 0,-1 0 0,0 1 0,19 13 0,-16-8 0,0 0 0,0 0 0,-1 2 0,-1-1 0,0 2 0,19 25 0,-29-34 0,0-1 0,0 0 0,-1 1 0,0 0 0,0-1 0,0 1 0,0 0 0,-1 0 0,0 0 0,0 0 0,0 0 0,-1 1 0,1-1 0,-1 0 0,-1 0 0,1 0 0,-1 0 0,1 0 0,-2 0 0,1 0 0,0 0 0,-1 0 0,0 0 0,0 0 0,-1-1 0,1 1 0,-1-1 0,-6 8 0,-1-1 20,0-1 0,-1 1 0,-12 8 0,14-13-227,1 1 1,0 0 0,0 1-1,0 0 1,1 0-1,-10 16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3C8C-E7F7-4283-BD17-5CBFE586F9BA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F363-7FC0-4A7B-A7DD-5E6468C00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160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85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35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46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006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277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34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459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33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032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49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65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872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980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417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347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136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45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401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99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06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66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5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38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92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B1E18-B601-050E-EB06-4D7CF45F6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35800C-CF9A-75A0-3702-1C6477E6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3B47AD-C76F-9D57-E12C-9D3A1F34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02152-B9CF-83A5-396B-C51AA3C8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7A8B2-D072-0050-0D59-E71E39A3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9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3785F-A6D5-728F-61A2-921544F8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287D43-231F-1D00-9D1D-FAE265B9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40F3D-BF4C-10BF-AF46-0529C165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667C5-56DB-BBB3-2E69-0A407155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33DE7-13FA-12E2-C70D-E246E2D4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1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3FCCA3-091F-029F-AE12-11C163C26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39B5F6-D71F-5337-6335-C7508361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1EDA19-98CF-4B1C-3F38-05E8C66F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A73944-ABCB-37FC-6F4B-5AF4CF36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65AEE7-B29F-C256-C716-0BB278E1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46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8330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89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253819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4576583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20212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172158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87956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40123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5747-215A-8EAA-9899-7C07B066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21B6F-C9FC-3F4C-48E2-8DB6F40F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5C391-C979-DA84-C776-D57ED434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071A5-F7B5-E787-CC82-EDC095AC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F0B04-DEA4-60D5-43A0-58A96B83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969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1664936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89409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9271095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2719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74017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5936212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8388470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35818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47239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26534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F177D-9750-07A0-3809-071FFFAA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83B981-8E29-6C99-E603-54275107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781BEA-D1C4-6C70-8104-59CAF31F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230B7B-B960-D202-11AF-89AA37F9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5D818-139B-EF93-CBD9-316272DE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9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5074980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057919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5/6/2024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57960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9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64850-9DBD-0E7A-9A37-6F21B84E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E39B5-1C6E-1740-EDE1-852BB3C99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0BE6B4-6A22-EE0D-BD44-D6A8479B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0FF5B0-6335-4950-993F-DC3574C3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8083F2-9B77-E431-38C3-86EA3BF3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53F5D3-DB14-7073-9F61-5175EB8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4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D53DF-DD2C-EBEF-3594-D34190DF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D14015-089D-4704-5E8B-727DE3F5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B1FCB0-4F22-2A05-6A9C-11BE1762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B146B7-00E9-E6EA-27E2-915244FDF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2DAD95-8110-570E-4741-304A45B24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4D25E7-2E07-22F4-9B6F-672D15B6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732534-E163-6FB6-70B0-70B19DEB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CD8396-B82A-DB74-0D0B-5D32D26D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08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85C68-856C-9773-22B1-4BECC6B3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1455DA-4488-6D51-30CB-93D0BC2F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A7975C-8C09-2DB8-9A5E-D9FC8DFE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8BDB31-4BC3-1557-B249-66B1C699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4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FBDBC6-887C-BCEE-4253-2864F0EF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7EC1E9-CDAD-DA82-99E3-23059BF5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58C170-D3C9-A143-9C42-5940ECA1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35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00352-D0C0-97D5-73CB-AD788C2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75267-923B-F7BB-8237-32D47D73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250592-9BFE-B33F-5195-E000B6022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65E17E-C13E-BC5B-F5DC-EE7468B5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54F151-BA96-FA93-DA06-940BED3B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3DC5AC-01DA-27E5-DEBC-5378FD48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FD615-1306-68EA-6692-A2824737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CD59C0-C0DD-4CC9-D361-C065938D1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AD5083-6EFA-0020-F078-9ECD166A1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B947C2-A556-5FD4-4101-3C639F7A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F7938C-9BB0-D465-343D-ED314DB8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A1CDA0-EF6D-DA3F-9FAA-28E95508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1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247AD4-2020-ED96-4014-513D43A1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5FF434-4471-7345-F9FC-28F2AAF8F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269E8-47C0-E590-FA8D-BC4F45AA3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24C8-DA9E-4080-B56C-E24E75A7F8F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A05C6-6C37-6360-1E89-66650B4DF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F2536-069B-B286-0916-81054E85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6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5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former.huggingface.co/doc/gpt2-larg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300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320.png"/><Relationship Id="rId5" Type="http://schemas.openxmlformats.org/officeDocument/2006/relationships/image" Target="../media/image29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7.xml"/><Relationship Id="rId5" Type="http://schemas.openxmlformats.org/officeDocument/2006/relationships/image" Target="../media/image310.png"/><Relationship Id="rId4" Type="http://schemas.openxmlformats.org/officeDocument/2006/relationships/customXml" Target="../ink/ink6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3048000"/>
            <a:ext cx="57150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大型語言模型的進化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01560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10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8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成為專才的好處就是在特定任務上表現好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CD9169-29C0-8B06-20D4-5CF519244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6575"/>
            <a:ext cx="7543800" cy="42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97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6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成為專才需要對模型改造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NLU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，無法生成，需要改造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5A78BD-70EE-3CCB-5167-A95269A86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88851"/>
            <a:ext cx="7162800" cy="40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705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6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需調整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的參數，使用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參數初始化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再用較小量的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labelled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資料更新參數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05B6340-9A7E-7DA8-B672-12795D1B3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59083"/>
            <a:ext cx="7162800" cy="40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98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6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，比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小很多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labelled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資料更新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CFDDD4-F755-5DE8-EF67-BC5F458F4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616375"/>
            <a:ext cx="7010400" cy="39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73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8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目前最可行的是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LORA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QLORA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18CFD73-F181-3A78-8495-5BE370F7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043534"/>
            <a:ext cx="8153400" cy="45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250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31396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只存一個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的模型為專才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01A7E2-30F2-E796-16B1-F38692FE0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6972300" cy="39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743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212914"/>
            <a:ext cx="4724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762000" y="1447802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另一種是期待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什麼都會，不同指令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C86F2FB-7C64-0ED5-D161-AC91A41F0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5" y="2420036"/>
            <a:ext cx="7391400" cy="41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4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762000" y="1447802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通才的好處就是不用重新訓練或寫程式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4EAC14-46B9-4118-3F6D-68562F2DA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7162800" cy="40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551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228600"/>
            <a:ext cx="59626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不再是隨機生成下一個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最後能夠回答人類的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看懂題目稱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In-context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看懂指令稱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Instruction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0162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看範例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不看範例叫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zero-shot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看一個範例叫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one-shot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看多個範例叫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few-shot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可以解多種任務，如問答、分類等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 with transformer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https://transformer.huggingface.co/doc/gpt2-large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12996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大型語言模的進化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以生成式模型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(GPT)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首先具備了產生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token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因為只要生出下一個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，所以大部分的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但是他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聽不懂人類的指示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，只會無意義的產生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但是在產生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token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時，會大量利用自己從語料庫中學到的知識來產生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產生的方式就是從詞彙表中挑出一個詞，是個多分類的機率分布問題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73359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00898FF-4A33-863F-A705-A81C261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4" y="957264"/>
            <a:ext cx="87915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950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Few  Shots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E57DC3-FA0E-9983-CE29-74E91B2A1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802463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99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根本沒有在做學習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本來就會解這個任務，但他本來不知道你要他做這個任務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給他例子，就是請他「啟動」這個任務，和你給的內容無關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但和你給的任務種類有關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喚醒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82666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1C7D64A-73DE-2B7B-1316-D357ACAB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500"/>
            <a:ext cx="9144000" cy="514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469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Few  Shots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0FB40F-4E7F-2E8C-CBC5-26CA4421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2" y="2514600"/>
            <a:ext cx="6283983" cy="37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825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6877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任務均為文字生成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的任務不外乎那幾種，分類，生成，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、摘要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PLM+FT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的方式來針對不同的任務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仔細看這些任務，不管是分類還是迴歸，怎麼樣都是「產生」出一個「結果」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這個「結果」怎麼樣都是一個文字或符號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那就把所有的任務都用文字輸出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試著做一個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來進行各種任務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143461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6877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任務均為文字生成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78BA4B1-744E-756A-456F-495369EAA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26422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9517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228600"/>
            <a:ext cx="4800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T5/BART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0"/>
            <a:ext cx="8229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的任務不外乎那幾種，分類，生成，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、摘要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PLM+FT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的方式來針對不同的任務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仔細看這些任務，不管是分類還是迴歸，怎麼樣都是「產生」出一個「結果」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這個「結果」怎麼樣都是一個文字或符號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那就把所有的任務都用文字輸出吧！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ransfer Learning with a Unified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ext-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o-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仍然是個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，並沒有經過微調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409297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87B8B6-D019-E853-93CD-C5C9D7FA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4350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572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2286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T5/BART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模型談起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既然是文字，又是萬能的架構，自然要包括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，就是少見的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s2s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既能做到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NLU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，又能做到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年提出，立即打敗所有當時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比方說二分類，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甚至會直接產出字串形式的 “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True”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“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標識著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有走向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的意圖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其實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 Decathlon.....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EA9494-6F12-45D1-2327-45B60010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953001"/>
            <a:ext cx="4419600" cy="5105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FE75205-75EB-354E-DB79-1A5A4CB98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85" y="6012065"/>
            <a:ext cx="8305800" cy="5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89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76" y="2514600"/>
            <a:ext cx="1807658" cy="137160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A5978241-5263-2955-E5DD-70E8E78E84B0}"/>
              </a:ext>
            </a:extLst>
          </p:cNvPr>
          <p:cNvGrpSpPr/>
          <p:nvPr/>
        </p:nvGrpSpPr>
        <p:grpSpPr>
          <a:xfrm>
            <a:off x="2629956" y="3072945"/>
            <a:ext cx="173520" cy="203760"/>
            <a:chOff x="2629956" y="3072945"/>
            <a:chExt cx="17352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9D87D10F-DD84-96B8-5440-6E139C6AAF45}"/>
                    </a:ext>
                  </a:extLst>
                </p14:cNvPr>
                <p14:cNvContentPartPr/>
                <p14:nvPr/>
              </p14:nvContentPartPr>
              <p14:xfrm>
                <a:off x="2629956" y="3175905"/>
                <a:ext cx="168840" cy="2052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9D87D10F-DD84-96B8-5440-6E139C6AAF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316" y="3158265"/>
                  <a:ext cx="204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CBE8403A-5167-5729-1D10-256683497FFB}"/>
                    </a:ext>
                  </a:extLst>
                </p14:cNvPr>
                <p14:cNvContentPartPr/>
                <p14:nvPr/>
              </p14:nvContentPartPr>
              <p14:xfrm>
                <a:off x="2728596" y="3072945"/>
                <a:ext cx="74880" cy="20376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CBE8403A-5167-5729-1D10-256683497F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0956" y="3054945"/>
                  <a:ext cx="11052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DB3809-8A11-7EB3-E39A-45E537CD20BF}"/>
              </a:ext>
            </a:extLst>
          </p:cNvPr>
          <p:cNvGrpSpPr/>
          <p:nvPr/>
        </p:nvGrpSpPr>
        <p:grpSpPr>
          <a:xfrm>
            <a:off x="4882836" y="3119745"/>
            <a:ext cx="273600" cy="156240"/>
            <a:chOff x="4882836" y="3119745"/>
            <a:chExt cx="2736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14:cNvPr>
                <p14:cNvContentPartPr/>
                <p14:nvPr/>
              </p14:nvContentPartPr>
              <p14:xfrm>
                <a:off x="4882836" y="3185625"/>
                <a:ext cx="197640" cy="1044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64836" y="3167985"/>
                  <a:ext cx="23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14:cNvPr>
                <p14:cNvContentPartPr/>
                <p14:nvPr/>
              </p14:nvContentPartPr>
              <p14:xfrm>
                <a:off x="5033676" y="3119745"/>
                <a:ext cx="122760" cy="1562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16036" y="3102105"/>
                  <a:ext cx="1584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272197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5776815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0.3%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0.03%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116877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76" y="2514600"/>
            <a:ext cx="1807658" cy="137160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DB3809-8A11-7EB3-E39A-45E537CD20BF}"/>
              </a:ext>
            </a:extLst>
          </p:cNvPr>
          <p:cNvGrpSpPr/>
          <p:nvPr/>
        </p:nvGrpSpPr>
        <p:grpSpPr>
          <a:xfrm>
            <a:off x="4882836" y="3119745"/>
            <a:ext cx="273600" cy="156240"/>
            <a:chOff x="4882836" y="3119745"/>
            <a:chExt cx="2736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14:cNvPr>
                <p14:cNvContentPartPr/>
                <p14:nvPr/>
              </p14:nvContentPartPr>
              <p14:xfrm>
                <a:off x="4882836" y="3185625"/>
                <a:ext cx="197640" cy="1044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64836" y="3167985"/>
                  <a:ext cx="23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14:cNvPr>
                <p14:cNvContentPartPr/>
                <p14:nvPr/>
              </p14:nvContentPartPr>
              <p14:xfrm>
                <a:off x="5033676" y="3119745"/>
                <a:ext cx="122760" cy="1562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16036" y="3102105"/>
                  <a:ext cx="1584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272197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竹店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5776815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08439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53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272197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縣店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5776815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79692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2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972382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6386414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510705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新竹縣新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2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943600" y="2388909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豐店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6386414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81980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新竹縣新豐鄉新興路一號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2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943600" y="2362200"/>
            <a:ext cx="91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[end]</a:t>
            </a: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6767414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19203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762000" y="1447802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期待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能解決特定的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19A097-6F6A-D8C5-4E2B-8132A630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16375"/>
            <a:ext cx="7010400" cy="39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1168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1001</Words>
  <Application>Microsoft Office PowerPoint</Application>
  <PresentationFormat>如螢幕大小 (4:3)</PresentationFormat>
  <Paragraphs>271</Paragraphs>
  <Slides>29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5</cp:revision>
  <dcterms:created xsi:type="dcterms:W3CDTF">2024-03-14T13:09:48Z</dcterms:created>
  <dcterms:modified xsi:type="dcterms:W3CDTF">2024-05-05T18:28:52Z</dcterms:modified>
</cp:coreProperties>
</file>