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4" autoAdjust="0"/>
    <p:restoredTop sz="94660"/>
  </p:normalViewPr>
  <p:slideViewPr>
    <p:cSldViewPr snapToGrid="0">
      <p:cViewPr>
        <p:scale>
          <a:sx n="90" d="100"/>
          <a:sy n="90" d="100"/>
        </p:scale>
        <p:origin x="220" y="6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94FBD-6DC3-474A-A7A9-8297CAEEF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4BA8ED3-1E0A-4545-A224-FAF684DE0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F1232D-DC54-4DDC-A99F-6946039C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71E-3674-4A9D-9A3E-92AA7C12AAA9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8BC751-EDC7-4DB3-848F-CF001291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7C2E6B-E011-46F7-881E-D267221C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53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D6989-1156-4C74-B11E-1E67A83E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502577-86E6-4E08-A889-FB2AC3077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B585DE-2EC9-4272-B0F4-8BEC3886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71E-3674-4A9D-9A3E-92AA7C12AAA9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1E04FF-FC9B-46C4-9BA3-2F8BFC40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379B2E-EF4E-4DCA-900F-75F4EF5B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66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D0A449A-0D56-49BA-A761-5BA3A6CF4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C50FCF-04F6-40CA-AA3E-E0922E18A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8BA73B-1563-46F7-A495-20695DA1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71E-3674-4A9D-9A3E-92AA7C12AAA9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417C1B-5E8E-4817-B1FD-F8EA8086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CE3687-E086-4F57-90F4-9FCD6837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0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48AE0-21B7-4CC3-A3D6-1222C231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E5F321-C478-4001-80DF-AC8F2B49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D260A0-3B94-44A0-86B0-B737DD68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71E-3674-4A9D-9A3E-92AA7C12AAA9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C9F13B-9D3B-483A-B308-2B3C3E9C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7C7BCB-C90D-4F34-A5AA-0905B416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28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BB1438-6464-4434-970B-7875C0D5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57777C-B214-4F62-A440-FA5E66802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17A5AA-8BEF-4F0A-9230-D4B63255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71E-3674-4A9D-9A3E-92AA7C12AAA9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BC4957-AA31-4D53-A682-D14AA36C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9FD38D-BADD-494B-A7B9-6B4453D0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72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A7BA1-3FC7-441E-888B-2D7D31A9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C17883-3F87-48EE-8F17-9E8E5697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B00F2A-D6BB-45FA-9F4D-578507E7A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726F98-D5B2-4AB6-9318-1E706E42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71E-3674-4A9D-9A3E-92AA7C12AAA9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6A149F-6D72-4FA2-92C0-A6C73102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ED7333-5353-4E19-88F6-6CA9E390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13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48F94-EE71-4675-9C04-B68ADBFE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08AEE7-2B7F-4BBB-A5BA-3C2C36BB2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907534-C574-4C54-83BB-A0BFA13D8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27CEA6-EEE6-4B3C-A6B1-6DAB87A2C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DA3126-B92F-4364-A37C-00DE391C8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3AAEA5-4112-40AB-A19C-FA3C7800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71E-3674-4A9D-9A3E-92AA7C12AAA9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4FA55D-2D2A-4250-BAFC-C02C2960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8FF6DA-01BA-4DEB-8B01-0E4B7F4B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24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BB4275-06EA-4812-8EE2-F59E8BF5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3ECDEBB-5955-4988-AD83-CF5568F4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71E-3674-4A9D-9A3E-92AA7C12AAA9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7F5369-1383-40C5-A53A-6CFDA2B2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E94479-5173-40E3-A2FE-57AB3C0A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39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7F53D15-FA15-4FED-A597-3D01C182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71E-3674-4A9D-9A3E-92AA7C12AAA9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279D855-BD3B-45FD-96B9-4130D01A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F078C3-9327-4267-A93F-86DE0735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93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7806D-911A-4376-B6D6-8919E414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B19E93-69BD-4819-8076-E5DF9C7F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5BD8B3-E8F6-4647-AD8C-94EF52F27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FCCC1A-4975-490E-8716-CAC8E34B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71E-3674-4A9D-9A3E-92AA7C12AAA9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5A33A1-7EFD-4844-90A5-8FE95CAE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6271F8-D454-4C75-ACA2-C54BDCAB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81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E8A35-2477-4EDC-8A67-E0CF8191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D3F304D-53EA-4CC3-B530-2310C1898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BF3396-ABF6-484D-A6CC-4DCC6963E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30274D-DF0E-4C78-B3CA-785F4DED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71E-3674-4A9D-9A3E-92AA7C12AAA9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D5E838-31A3-4E46-85A5-A10E129C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F168FF-BC0F-4F4C-B576-B67371A3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6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E48DA4-00C7-4D21-A175-E4944C9C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D14484-8ED7-400F-8D0B-BDEFC620B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286C14-F35E-4C48-AB49-DF693B0BA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FB71E-3674-4A9D-9A3E-92AA7C12AAA9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6ADB87-5BBF-4404-A981-968002068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28D10F-104E-44E8-97EE-68BD08388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EB85E-3369-4D03-968F-9D28ADA0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97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預訓練模型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33E60F-6417-41EE-8494-1FC96F063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64702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最大或然機率的使用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C422B9-1F12-488A-BB03-5ED3E999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937392"/>
            <a:ext cx="87534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4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目標函數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C176569-8B8E-44AD-A812-C63CB0405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68" y="2708311"/>
            <a:ext cx="74485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8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如何計算？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241D3F-28BD-4944-8BF6-25AE749B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943" y="1235808"/>
            <a:ext cx="7975154" cy="53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7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如何計算？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BB40891-E82B-465A-AC0D-DFC3612A6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047964"/>
            <a:ext cx="109156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5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的引入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97302C-03CC-466C-A227-49228F6C4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266950"/>
            <a:ext cx="97821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的引入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45B041-5DD3-4E90-B6AF-C88A1B93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91" y="2026186"/>
            <a:ext cx="12192000" cy="33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02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一個代表所有向量的總參數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向量大小為維度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總字彚大小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x2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每個字都有兩個向量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使用梯度下降最佳化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BD2A81-0D14-439D-B474-20714198A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975" y="3310899"/>
            <a:ext cx="7597150" cy="354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7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梯度下降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76B911-03FE-439E-BB56-498D04B2F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613631"/>
            <a:ext cx="69723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6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梯度下降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231975-3916-4D5F-BC1A-91A66F387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35" y="1685925"/>
            <a:ext cx="6515100" cy="17430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16FAB86-2DD3-4317-83DD-B14841AFE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979" y="4510087"/>
            <a:ext cx="57245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71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6_0(</a:t>
            </a:r>
            <a:r>
              <a:rPr lang="en-US" altLang="zh-TW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gensim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).</a:t>
            </a:r>
            <a:r>
              <a:rPr lang="en-US" altLang="zh-TW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ipynb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9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15762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使用神經網路觀察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gensim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987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文字向量表示</a:t>
            </a:r>
          </a:p>
        </p:txBody>
      </p:sp>
    </p:spTree>
    <p:extLst>
      <p:ext uri="{BB962C8B-B14F-4D97-AF65-F5344CB8AC3E}">
        <p14:creationId xmlns:p14="http://schemas.microsoft.com/office/powerpoint/2010/main" val="358198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使用稠密向量表示文字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EE100D-E2B7-43A4-8654-70308702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200275"/>
            <a:ext cx="113728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8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使用稠密向量表示文字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E3EDA15-EB21-4E1E-9384-D1438717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967554"/>
            <a:ext cx="106394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7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使用稠密向量表示文字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147BFA-F65B-44D9-9F2B-F578BAE7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64" y="1526484"/>
            <a:ext cx="10866634" cy="496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0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有一個語料庫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(BODY)</a:t>
            </a: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非常大，是正常的句子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有一個固定大小的字彚表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字彚表中的每一個字都對應一個向量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在語料庫中的每一句，的每一個位置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，都有一個中間字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和一組包圍字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</a:t>
            </a: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之間的向量相似度來計算給定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</a:t>
            </a: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出現的機率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反正亦然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不斷調整每一個字的向量來最大化這個機率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98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個字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CDCB8D-4E85-4846-B5FF-9B54E9B8B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95" y="2079661"/>
            <a:ext cx="9460168" cy="338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6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移到下一個字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82CDFA-3EBD-4BAB-B67A-9F692241B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007207"/>
            <a:ext cx="93345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209</Words>
  <Application>Microsoft Office PowerPoint</Application>
  <PresentationFormat>寬螢幕</PresentationFormat>
  <Paragraphs>35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Arial</vt:lpstr>
      <vt:lpstr>Calibri</vt:lpstr>
      <vt:lpstr>Calibri Light</vt:lpstr>
      <vt:lpstr>Office 佈景主題</vt:lpstr>
      <vt:lpstr>自然語言處理 預訓練模型</vt:lpstr>
      <vt:lpstr>課程大綱</vt:lpstr>
      <vt:lpstr>文字向量表示</vt:lpstr>
      <vt:lpstr>使用稠密向量表示文字</vt:lpstr>
      <vt:lpstr>使用稠密向量表示文字</vt:lpstr>
      <vt:lpstr>使用稠密向量表示文字</vt:lpstr>
      <vt:lpstr>Word2vec步驟</vt:lpstr>
      <vt:lpstr>第t個字</vt:lpstr>
      <vt:lpstr>移到下一個字</vt:lpstr>
      <vt:lpstr>最大或然機率的使用</vt:lpstr>
      <vt:lpstr>目標函數</vt:lpstr>
      <vt:lpstr>如何計算？</vt:lpstr>
      <vt:lpstr>如何計算？</vt:lpstr>
      <vt:lpstr>Softmax的引入</vt:lpstr>
      <vt:lpstr>Softmax的引入</vt:lpstr>
      <vt:lpstr>訓練模型方法</vt:lpstr>
      <vt:lpstr>梯度下降</vt:lpstr>
      <vt:lpstr>梯度下降</vt:lpstr>
      <vt:lpstr>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自然語言處理 預訓練模型</dc:title>
  <dc:creator>Josh Josh</dc:creator>
  <cp:lastModifiedBy>Josh Josh</cp:lastModifiedBy>
  <cp:revision>10</cp:revision>
  <dcterms:created xsi:type="dcterms:W3CDTF">2022-03-31T12:10:39Z</dcterms:created>
  <dcterms:modified xsi:type="dcterms:W3CDTF">2022-04-07T06:45:44Z</dcterms:modified>
</cp:coreProperties>
</file>