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301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001B8-DEE4-41FE-A415-7CC482C2D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1BF7A0-15D5-451B-B428-2FB9B75FF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A5389A-4E26-45A4-B0A8-34C95E67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095B6-09D6-4A30-B0BD-67442519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AF103-4591-47C5-902C-58AD114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25DF4-E04C-4D15-BF0F-5F7DB3A2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EAA20E-BA03-4C08-AD66-6E0B9923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AA8D3-8356-46F1-B94E-4332CA54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904276-7DE0-4282-B772-331BFA29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8C609-E44B-4D49-AE11-DD1BA514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3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A8578E-C50E-43E1-B0C8-1552098E2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20B7EB-6B8D-407A-AE55-34522DEA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FE306-A115-4769-97F8-1E37C74F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10E34-2A2A-4A2E-B757-A84D76A0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C5F2AB-0241-4E33-A429-7223FE94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4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554ED-D7D5-45D3-9292-1DB7FA63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29708-DDEF-49A3-B56D-551F7BB1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4645A0-2507-4967-B2B8-57B54454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35589-6532-4151-B305-1F489087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6A214-647B-4921-AFF6-69AA839A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E9705-3BDF-4BF7-B3F1-284F754D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7D6C39-8567-47F7-8A96-854188A2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16FCB5-3144-4E74-A625-B0C8950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8BE76-BAB5-4F1E-935D-4EB88423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E3DD21-2C3D-44C8-919D-E320BAB5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6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DBC26-A803-495D-AF4F-1E32F1EE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AEDA5-1045-496F-B242-C40171F21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135FCA-42F6-4E4D-BFB1-C3D9C823F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B00296-52C4-4A14-AA1D-2250901F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CF370-103C-4B8D-80FB-F3187E8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DE760-F882-4788-B94E-C02DFAED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8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FC946-DDA3-45A6-83A9-68E16A9D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18E2A4-850B-429D-B81E-8BD18CBD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C6D0BF-B3CD-443D-88D9-7396FC6D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BED49E-8415-4D06-81B7-6ACF9AF3B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924995-3F2F-42F4-BD2A-B0D4AD3B6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5DB269-FEE3-4BA0-A50A-260CF8F0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CF0C90-2F81-4FF9-AB72-3AE49B64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F624B4-7340-4C92-BFF3-58E3BF21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1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6DEAA-1670-4EBA-868C-E80283BF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29153F-52F3-44B8-A4F4-AB8CD60C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2B29E6-24E7-4E88-9E2D-EB407B0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0F2050-477D-406C-A01E-ED0DCDF8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27ECB7-DDEF-470B-AE81-1D48632E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C85D42-9AA7-4DD6-A91C-27DFB98F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4311C9-BFB8-47E2-8B87-EF98D47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7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79B05-0718-4A52-BEFD-FB5091A3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82268-D862-4C73-9E9F-D1DACA5D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FC1B6F-A79D-49CD-844A-AFEF6978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169EA4-BFE3-44B7-8814-A4CC7B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C6850B-08A9-4DED-8C5D-30DFAB33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CBD356-2DDE-4CB4-9DB6-49FF4201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8F1E1-C75A-4DE0-92C7-909992B8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EF9A32-D969-480D-9863-95CF99D19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3A3657-B387-4847-9059-55194B26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645535-11A5-41FA-86C3-26518C16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B6121-4C07-44E9-90B3-B994A6BA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316148-A938-405B-8846-657FFE58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692101-1ED8-47F2-BF79-BBF1B3F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3EF62-6581-42BF-8B76-521CE50C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F4743F-DE56-4B6B-AA13-B9CC19263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7C7F-4835-4904-8119-53B567D26973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4C0EE-136A-462E-B154-78263042D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11E90-CE79-4626-B53B-0F14E1CC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CEB8-9A3C-420E-AB93-AD382D944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59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3E60F-6417-41EE-8494-1FC96F06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三大任務之二：基礎任務</a:t>
            </a:r>
          </a:p>
        </p:txBody>
      </p:sp>
    </p:spTree>
    <p:extLst>
      <p:ext uri="{BB962C8B-B14F-4D97-AF65-F5344CB8AC3E}">
        <p14:creationId xmlns:p14="http://schemas.microsoft.com/office/powerpoint/2010/main" val="6470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A93C0B-1AF5-445E-B929-5E2DF24F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66" y="2982483"/>
            <a:ext cx="10064434" cy="10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B86EFDB-5B2A-4A95-9209-8D68A292F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64" y="2483430"/>
            <a:ext cx="9049223" cy="10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2D64B4-141D-4ED4-BAA3-91A86653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58" y="1264050"/>
            <a:ext cx="8796284" cy="54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276AFD-1A92-42A1-80F1-0E91C491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99" y="1340455"/>
            <a:ext cx="7359818" cy="49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8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0A8A6-8135-45E8-8B50-FC369711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38" y="1235413"/>
            <a:ext cx="7535238" cy="54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C11AC7-B09C-4152-81F7-31794026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88" y="1120775"/>
            <a:ext cx="6858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7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5AA95B-1305-4BA1-8041-5DBFCA05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24859"/>
            <a:ext cx="6858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47DE24-EC89-4CF0-A2A1-94572C3D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47964"/>
            <a:ext cx="6858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3F2EB3-B1DE-4976-8251-D8E9F26D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00175"/>
            <a:ext cx="6858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WordPiece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ULM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WordPiece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BPE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演算法類似，也是每次從子詞詞表中選出兩個子詞進行合併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選擇兩個子詞進行合併的策略不同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WordPiece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選擇能夠提升語言模型機率最大的相鄰子詞進行合併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ULM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同樣使用語言模型挑選子詞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BPE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WordPiece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演算法的詞表大小都是從小到大變化，屬於增量法。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ULM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則是減量法，即先初始化一個大詞表，根據評估準則不斷捨棄詞表中的子詞，直到滿足限定條件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ULM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演算法考慮了句子的不同分詞可能，因而能夠輸出帶機率的多個子詞分段。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推出了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SentencePiece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開放原始碼工具套件，其中整合了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BPE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ULM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等子詞切分演算法</a:t>
            </a:r>
            <a:endParaRPr lang="en-US" altLang="zh-TW" sz="4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292813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中文分語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子詞切分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語性標注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句法分析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語義分析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87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詞性標注</a:t>
            </a:r>
          </a:p>
        </p:txBody>
      </p:sp>
    </p:spTree>
    <p:extLst>
      <p:ext uri="{BB962C8B-B14F-4D97-AF65-F5344CB8AC3E}">
        <p14:creationId xmlns:p14="http://schemas.microsoft.com/office/powerpoint/2010/main" val="89056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詞性標注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詞性是詞語在句子中扮演的語法角色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也被稱為詞類（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Part-Of-Speech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POS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詞性標注（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POS Tagging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指定一個句子，輸出句子中每個詞對應的詞性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他喜歡下象棋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他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/PN 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喜歡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/VV 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下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/VV 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象棋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/NN 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/PU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以中文賓州樹庫（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Chinese Penn Treebank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）詞性標注規範為例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一個詞在不同的上下文中可能有不同的詞性</a:t>
            </a:r>
            <a:endParaRPr lang="en-US" altLang="zh-TW" sz="5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5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句法分析</a:t>
            </a:r>
          </a:p>
        </p:txBody>
      </p:sp>
    </p:spTree>
    <p:extLst>
      <p:ext uri="{BB962C8B-B14F-4D97-AF65-F5344CB8AC3E}">
        <p14:creationId xmlns:p14="http://schemas.microsoft.com/office/powerpoint/2010/main" val="134320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句法分析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句法分析（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Syntactic Parsing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）的主要目標是指定一個句子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分析句子的句法成分資訊，例如主謂賓定狀補等成分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最終的目標是將詞序列表示的句子轉換成樹狀結構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從而有助更準確地了解句子的含義，並輔助下游自然語言處理任務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B1785F-52CE-4E67-91A1-0E1D12AD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124200"/>
            <a:ext cx="8096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語義分析</a:t>
            </a:r>
          </a:p>
        </p:txBody>
      </p:sp>
    </p:spTree>
    <p:extLst>
      <p:ext uri="{BB962C8B-B14F-4D97-AF65-F5344CB8AC3E}">
        <p14:creationId xmlns:p14="http://schemas.microsoft.com/office/powerpoint/2010/main" val="201744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語義分析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文字向量表示，可以被認為隱性地蘊含了很多語義資訊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透過離散的符號及結構顯性地表示語義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詞義消歧（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 Sense Disambiguation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WSD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不同上下文，確定其具體含義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多詞一義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馬鈴薯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洋芋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06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中文分詞</a:t>
            </a:r>
          </a:p>
        </p:txBody>
      </p:sp>
    </p:spTree>
    <p:extLst>
      <p:ext uri="{BB962C8B-B14F-4D97-AF65-F5344CB8AC3E}">
        <p14:creationId xmlns:p14="http://schemas.microsoft.com/office/powerpoint/2010/main" val="35819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中文分詞概念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詞（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</a:t>
            </a: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）是最小的能獨立使用的音義結合體</a:t>
            </a:r>
            <a:endParaRPr lang="en-US" altLang="zh-TW" sz="2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能夠獨立運用並能夠表達語義或語用內容的最基本單元</a:t>
            </a:r>
            <a:endParaRPr lang="en-US" altLang="zh-TW" sz="2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以英文為代表的印歐語系（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Indo-European languages</a:t>
            </a: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）中，詞之間通常用分隔符號（空格等）區分</a:t>
            </a:r>
            <a:endParaRPr lang="en-US" altLang="zh-TW" sz="2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以中文為代表的漢藏語系（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Sino-Tibetan languages</a:t>
            </a: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），以阿拉伯語為代表的閃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含語系（</a:t>
            </a:r>
            <a:r>
              <a:rPr lang="en-US" altLang="zh-TW" sz="28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Semito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-Hamitic languages</a:t>
            </a: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）中，不包含明顯的詞之間的分隔符號</a:t>
            </a:r>
            <a:endParaRPr lang="en-US" altLang="zh-TW" sz="2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進行後續的自然語言處理，需要首先對不含分隔符號的語言進行分詞（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 Segmentation</a:t>
            </a: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endParaRPr lang="en-US" altLang="zh-TW" sz="2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連續語組成的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句子分割成詞語序列，如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我喜歡讀書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，分詞後的結果為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喜歡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讀書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正向最大符合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(FMM)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最簡單的分詞演算法叫作正向最大符合（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Forward Maximum Matching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FMM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）分詞演算法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從前向後掃描句子中的字串，儘量找到詞典中較長的單字作為分詞的結果</a:t>
            </a:r>
            <a:endParaRPr lang="en-US" altLang="zh-TW" sz="5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程式示範：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4_0(</a:t>
            </a:r>
            <a:r>
              <a:rPr lang="en-US" altLang="zh-TW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fmm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).</a:t>
            </a:r>
            <a:r>
              <a:rPr lang="en-US" altLang="zh-TW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ipynb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正向最大符合的問題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傾向於切分出較長的詞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容易導致錯誤的切分結果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切分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歧義，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同一個句子可能存在多種分詞結果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中文詞的定義也不明確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，如「新竹縣」是「新竹 縣」還是「新竹縣」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未登入詞問題，也就是說有一些詞並沒有收錄在詞典中，如新詞、命名實體、領域相關詞和拼字錯誤詞</a:t>
            </a:r>
            <a:endParaRPr lang="en-US" altLang="zh-TW" sz="4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0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子詞切分</a:t>
            </a:r>
          </a:p>
        </p:txBody>
      </p:sp>
    </p:spTree>
    <p:extLst>
      <p:ext uri="{BB962C8B-B14F-4D97-AF65-F5344CB8AC3E}">
        <p14:creationId xmlns:p14="http://schemas.microsoft.com/office/powerpoint/2010/main" val="13303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子詞切分概念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以英文為代表的印歐語系的語言，詞語之間通常已有分隔符號（空格等）進行切分</a:t>
            </a:r>
            <a:r>
              <a:rPr lang="zh-TW" altLang="en-US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無須再進行額外的分詞處理</a:t>
            </a:r>
            <a:endParaRPr lang="en-US" altLang="zh-TW" sz="6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語言往往具有複雜的詞形變化，如果僅以天然的分隔符號進行切分，不但會造成一定的資料稀疏問題，還會導致由於詞表過大而降低處理速度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computer”“computers”“computing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等，雖然它們語義相近，但是被認為是截然不同的單字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傳統的處理方法是根據語言學規則，引入詞形還原（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Lemmatization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）或詞幹提取（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Stemming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）等任務，提取出單字的詞根</a:t>
            </a:r>
            <a:r>
              <a:rPr lang="zh-TW" altLang="en-US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，多少解決一點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資料稀疏問題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詞形還原指的是將變形的詞語轉為原形，如將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“computing”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還原為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“compute”</a:t>
            </a:r>
            <a:endParaRPr lang="en-US" altLang="zh-TW" sz="2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詞幹提取則是將字首、尾碼等去掉，保留詞幹（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Stem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），如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“computing”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的詞幹為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comput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詞幹提取的結果可能不是一個完整的單字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2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詞幹還原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需要人工撰寫大量的規則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以規則為基礎的方法既不容易擴充到新的領域，也不容易擴充到新的語言上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以統計為基礎的無監督子詞（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Subword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）切分任務應運而生，並在現代的預訓練模型中使用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使用以統計為基礎的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位元組對編碼（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 Pair Encoding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BPE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）演算法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還有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WordPiece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Unigram Language Model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ULM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）演算法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BPE</a:t>
            </a:r>
            <a:r>
              <a:rPr lang="zh-TW" altLang="en-US" sz="2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參考：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https://zhuanlan.zhihu.com/p/424631681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5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980</Words>
  <Application>Microsoft Office PowerPoint</Application>
  <PresentationFormat>寬螢幕</PresentationFormat>
  <Paragraphs>81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Office 佈景主題</vt:lpstr>
      <vt:lpstr>自然語言處理 預訓練模型</vt:lpstr>
      <vt:lpstr>課程大綱</vt:lpstr>
      <vt:lpstr>中文分詞</vt:lpstr>
      <vt:lpstr>中文分詞概念</vt:lpstr>
      <vt:lpstr>正向最大符合(FMM)</vt:lpstr>
      <vt:lpstr>正向最大符合的問題</vt:lpstr>
      <vt:lpstr>子詞切分</vt:lpstr>
      <vt:lpstr>子詞切分概念</vt:lpstr>
      <vt:lpstr>詞幹還原</vt:lpstr>
      <vt:lpstr>BPE演算法</vt:lpstr>
      <vt:lpstr>BPE演算法</vt:lpstr>
      <vt:lpstr>BPE演算法</vt:lpstr>
      <vt:lpstr>BPE演算法</vt:lpstr>
      <vt:lpstr>BPE演算法</vt:lpstr>
      <vt:lpstr>BPE演算法</vt:lpstr>
      <vt:lpstr>BPE演算法</vt:lpstr>
      <vt:lpstr>BPE演算法</vt:lpstr>
      <vt:lpstr>BPE演算法</vt:lpstr>
      <vt:lpstr>WordPiece和ULM</vt:lpstr>
      <vt:lpstr>詞性標注</vt:lpstr>
      <vt:lpstr>詞性標注</vt:lpstr>
      <vt:lpstr>句法分析</vt:lpstr>
      <vt:lpstr>句法分析</vt:lpstr>
      <vt:lpstr>語義分析</vt:lpstr>
      <vt:lpstr>語義分析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 預訓練模型</dc:title>
  <dc:creator>Josh Josh</dc:creator>
  <cp:lastModifiedBy>Josh Josh</cp:lastModifiedBy>
  <cp:revision>10</cp:revision>
  <dcterms:created xsi:type="dcterms:W3CDTF">2022-03-31T07:16:27Z</dcterms:created>
  <dcterms:modified xsi:type="dcterms:W3CDTF">2022-03-31T11:55:32Z</dcterms:modified>
</cp:coreProperties>
</file>