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94FBD-6DC3-474A-A7A9-8297CAEEF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BA8ED3-1E0A-4545-A224-FAF684DE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1232D-DC54-4DDC-A99F-6946039C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BC751-EDC7-4DB3-848F-CF001291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C2E6B-E011-46F7-881E-D267221C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5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D6989-1156-4C74-B11E-1E67A83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502577-86E6-4E08-A889-FB2AC307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585DE-2EC9-4272-B0F4-8BEC3886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E04FF-FC9B-46C4-9BA3-2F8BFC40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79B2E-EF4E-4DCA-900F-75F4EF5B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0A449A-0D56-49BA-A761-5BA3A6CF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50FCF-04F6-40CA-AA3E-E0922E18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BA73B-1563-46F7-A495-20695DA1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417C1B-5E8E-4817-B1FD-F8EA808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E3687-E086-4F57-90F4-9FCD6837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48AE0-21B7-4CC3-A3D6-1222C231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5F321-C478-4001-80DF-AC8F2B49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260A0-3B94-44A0-86B0-B737DD6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C9F13B-9D3B-483A-B308-2B3C3E9C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C7BCB-C90D-4F34-A5AA-0905B416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B1438-6464-4434-970B-7875C0D5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7777C-B214-4F62-A440-FA5E6680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17A5AA-8BEF-4F0A-9230-D4B6325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C4957-AA31-4D53-A682-D14AA36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FD38D-BADD-494B-A7B9-6B4453D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A7BA1-3FC7-441E-888B-2D7D31A9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17883-3F87-48EE-8F17-9E8E5697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00F2A-D6BB-45FA-9F4D-578507E7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26F98-D5B2-4AB6-9318-1E706E4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149F-6D72-4FA2-92C0-A6C7310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ED7333-5353-4E19-88F6-6CA9E39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48F94-EE71-4675-9C04-B68ADBF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8AEE7-2B7F-4BBB-A5BA-3C2C36BB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907534-C574-4C54-83BB-A0BFA13D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27CEA6-EEE6-4B3C-A6B1-6DAB87A2C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DA3126-B92F-4364-A37C-00DE391C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3AAEA5-4112-40AB-A19C-FA3C7800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4FA55D-2D2A-4250-BAFC-C02C2960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8FF6DA-01BA-4DEB-8B01-0E4B7F4B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4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B4275-06EA-4812-8EE2-F59E8BF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ECDEBB-5955-4988-AD83-CF5568F4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7F5369-1383-40C5-A53A-6CFDA2B2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E94479-5173-40E3-A2FE-57AB3C0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F53D15-FA15-4FED-A597-3D01C18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79D855-BD3B-45FD-96B9-4130D01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078C3-9327-4267-A93F-86DE073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3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806D-911A-4376-B6D6-8919E41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19E93-69BD-4819-8076-E5DF9C7F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BD8B3-E8F6-4647-AD8C-94EF52F2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CCC1A-4975-490E-8716-CAC8E34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5A33A1-7EFD-4844-90A5-8FE95CAE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271F8-D454-4C75-ACA2-C54BDCAB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E8A35-2477-4EDC-8A67-E0CF819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3F304D-53EA-4CC3-B530-2310C1898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F3396-ABF6-484D-A6CC-4DCC6963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30274D-DF0E-4C78-B3CA-785F4DED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D5E838-31A3-4E46-85A5-A10E129C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F168FF-BC0F-4F4C-B576-B67371A3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6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E48DA4-00C7-4D21-A175-E4944C9C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D14484-8ED7-400F-8D0B-BDEFC620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286C14-F35E-4C48-AB49-DF693B0B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B71E-3674-4A9D-9A3E-92AA7C12AAA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ADB87-5BBF-4404-A981-968002068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8D10F-104E-44E8-97EE-68BD0838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最大或然機率的使用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C422B9-1F12-488A-BB03-5ED3E999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937392"/>
            <a:ext cx="8753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目標函數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176569-8B8E-44AD-A812-C63CB040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8" y="2708311"/>
            <a:ext cx="7448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241D3F-28BD-4944-8BF6-25AE749B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43" y="1235808"/>
            <a:ext cx="7975154" cy="53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B40891-E82B-465A-AC0D-DFC3612A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47964"/>
            <a:ext cx="10915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97302C-03CC-466C-A227-49228F6C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266950"/>
            <a:ext cx="9782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45B041-5DD3-4E90-B6AF-C88A1B93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" y="2026186"/>
            <a:ext cx="12192000" cy="33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0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一個代表所有向量的總參數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向量大小為維度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總字彚大小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每個字都有兩個向量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使用梯度下降最佳化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BD2A81-0D14-439D-B474-20714198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75" y="3310899"/>
            <a:ext cx="7597150" cy="35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76B911-03FE-439E-BB56-498D04B2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613631"/>
            <a:ext cx="6972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231975-3916-4D5F-BC1A-91A66F38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35" y="1685925"/>
            <a:ext cx="6515100" cy="1743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6FAB86-2DD3-4317-83DD-B14841AF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79" y="4510087"/>
            <a:ext cx="5724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15762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使用神經網路觀察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文字向量表示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EE100D-E2B7-43A4-8654-70308702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00275"/>
            <a:ext cx="11372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3EDA15-EB21-4E1E-9384-D1438717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967554"/>
            <a:ext cx="1063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47BFA-F65B-44D9-9F2B-F578BAE7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" y="1526484"/>
            <a:ext cx="10866634" cy="49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0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有一個語料庫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(BODY)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非常大，是正常的句子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有一個固定大小的字彚表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字彚表中的每一個字都對應一個向量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在語料庫中的每一句，的每一個位置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，都有一個中間字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和一組包圍字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之間的向量相似度來計算給定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出現的機率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反正亦然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不斷調整每一個字的向量來最大化這個機率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8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DCB8D-4E85-4846-B5FF-9B54E9B8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95" y="2079661"/>
            <a:ext cx="9460168" cy="33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移到下一個字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2CDFA-3EBD-4BAB-B67A-9F692241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07207"/>
            <a:ext cx="9334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203</Words>
  <Application>Microsoft Office PowerPoint</Application>
  <PresentationFormat>寬螢幕</PresentationFormat>
  <Paragraphs>33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Office 佈景主題</vt:lpstr>
      <vt:lpstr>自然語言處理 預訓練模型</vt:lpstr>
      <vt:lpstr>課程大綱</vt:lpstr>
      <vt:lpstr>文字向量表示</vt:lpstr>
      <vt:lpstr>使用稠密向量表示文字</vt:lpstr>
      <vt:lpstr>使用稠密向量表示文字</vt:lpstr>
      <vt:lpstr>使用稠密向量表示文字</vt:lpstr>
      <vt:lpstr>Word2vec步驟</vt:lpstr>
      <vt:lpstr>第t個字</vt:lpstr>
      <vt:lpstr>移到下一個字</vt:lpstr>
      <vt:lpstr>最大或然機率的使用</vt:lpstr>
      <vt:lpstr>目標函數</vt:lpstr>
      <vt:lpstr>如何計算？</vt:lpstr>
      <vt:lpstr>如何計算？</vt:lpstr>
      <vt:lpstr>Softmax的引入</vt:lpstr>
      <vt:lpstr>Softmax的引入</vt:lpstr>
      <vt:lpstr>訓練模型方法</vt:lpstr>
      <vt:lpstr>梯度下降</vt:lpstr>
      <vt:lpstr>梯度下降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8</cp:revision>
  <dcterms:created xsi:type="dcterms:W3CDTF">2022-03-31T12:10:39Z</dcterms:created>
  <dcterms:modified xsi:type="dcterms:W3CDTF">2022-03-31T17:00:49Z</dcterms:modified>
</cp:coreProperties>
</file>