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681" r:id="rId3"/>
    <p:sldId id="1192" r:id="rId4"/>
    <p:sldId id="1193" r:id="rId5"/>
    <p:sldId id="1194" r:id="rId6"/>
    <p:sldId id="1195" r:id="rId7"/>
    <p:sldId id="1196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C8E63-1016-4C78-A51D-85D69DBCD8E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F9955-79FE-4880-BF3F-244E95466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96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528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1062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3432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141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354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C2F65-5F2D-3F7C-9595-4016CEA87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194D1B-375D-9E9F-5A2C-B48F3CC4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72B491-D650-EBE9-4741-86225D41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283D51-E3B6-6E1B-FF94-C3796008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8FDA9B-AEAA-410C-F604-092ABE28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5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AE7DA-51E0-2F96-1AED-FA7BD806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5F76AD-0B13-A767-B706-A93FB0229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3148A8-7837-5FA5-10DB-2BB42682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10CBA1-BEA0-9764-75C8-6EEB54C9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0B921F-EDB1-16F5-DEB4-7A1F3847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85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9C6C9C-AB4C-0927-2F61-ED83EB15A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437356-3D65-AD66-E6B2-5FB47A00C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C213D5-39B8-E1A9-1CFD-3EBC5820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5A8FDB-DBD3-52BE-5ABF-79DA2E68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2DCB0B-F231-7D13-9BA3-F0486F26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627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3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745839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602981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7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346129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50925568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1721745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9" y="609604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566364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3297787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8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77551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207E3-EBC2-334A-205A-BDE8DAAD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06A8FE-CD47-1523-E127-13075478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F967D5-F557-4ABE-78B6-34F05B06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226E90-8574-0569-59E7-B17EB252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8D0A48-9114-ECA2-DF6F-063E7306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527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3646334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7790929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572008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7072142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3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1170670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8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21560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1479130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2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12727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5578375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5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06128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9A45A-C02E-2553-C1FF-4B755E6C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3F12AC-FE9C-0AEA-6CA0-428BCA245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ECCA9E-E67C-168C-88FD-AD6CB40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C981C8-8D45-0A47-3806-BE0A87C9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214E5-6E9B-47B5-6DE2-EDD9AFC7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193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5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2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7331753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55478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5/10/2024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56021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21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D8FF0-8194-9292-03E2-8FD9BFFF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16BE2-05CC-72D7-4C58-2C94608B5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6E1FB0-D7BC-AB03-E115-23E0AB387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C616FF-D57F-BB61-2380-9DD5269C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A70643-1D27-220A-7C87-B347C045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FCC4E3-57A1-D244-76EC-C75C6C3D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25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7C107-5F5A-5745-3B29-19A3E26C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A7CCF-AB7D-8943-8345-8D264A38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39B061-6BB0-472A-7EA8-2BD583902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70641E-CAE6-718E-5D27-8379B4D2C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F41735-77AE-8771-2BA9-CB5A43574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A02D02-A229-303E-61D3-E64DB0F5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A3038C-EEFF-E4DF-FB45-585E5008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254CE7-7FB6-155F-5444-8C62B87A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43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EB3B1-10B1-93F2-ABE1-3303A4D0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DE6DDD-D6B6-2A12-2559-CDD123F4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FD5F7E-798A-CFCA-BD96-0A6EA37B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5BBA7C-3652-3B5A-DE16-03A9EFA9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98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CA852D-E6F2-E0E5-C7E9-292BBC8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79070F-2A19-0BF1-9D51-8A39FF1F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DFA248-55D7-09DE-89AC-F410589A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26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C22C2C-72AF-40E7-F179-280FBA3A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941CF-E894-2AE5-424E-1943A1C43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341979-4284-521D-3E87-0F00453E4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5FFE4D-6197-DCE1-D5BC-D35DA076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57AA09-1AB2-FBC8-4A19-DF5BDB84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84957F-F6AD-73C3-AD63-0CDABC1A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9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F0122-A61F-D4B4-22EB-9978337D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D876F8-A4BA-59E4-E6BA-31D8AFA0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C92D0E-41CD-ED3A-5CEC-391832488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8945CE-E657-DC86-EA68-28987B7E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9EE069-5CE3-25BE-FB74-8EED9F7E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BCE9B8-20CE-B862-C2B3-29863AD5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80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5890A4-F4EB-46CD-3C1F-6CD33D1C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D48A3B-9170-D087-5140-85FCB287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19AA15-C81B-7795-2EC8-035EF342A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796B-F55F-40BA-947E-19D03180300F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D723AE-7934-015B-761D-5008350D8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26B5AF-7297-1BDF-F072-FE240C06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12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4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5/10/2024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4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29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891" indent="-342891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35419" y="2750292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00</a:t>
            </a:r>
            <a:r>
              <a:rPr kumimoji="1" lang="zh-TW" alt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：課程介紹</a:t>
            </a:r>
            <a:endParaRPr kumimoji="1" lang="en-US" altLang="zh-TW" sz="6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2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地點：東吳大學資科系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講師介紹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本課程會教什麼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本課程不會教什麼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課程內容下載及提問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095846" y="326065"/>
            <a:ext cx="3810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課程介紹</a:t>
            </a:r>
          </a:p>
        </p:txBody>
      </p:sp>
    </p:spTree>
    <p:extLst>
      <p:ext uri="{BB962C8B-B14F-4D97-AF65-F5344CB8AC3E}">
        <p14:creationId xmlns:p14="http://schemas.microsoft.com/office/powerpoint/2010/main" val="7680339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86739" y="1671122"/>
            <a:ext cx="81603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講師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：胡嘉璽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zh-TW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現職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：嘉崎人智股份有限公司技術長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zh-TW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學歷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：東吳大學物理系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254125" indent="-1254125"/>
            <a:r>
              <a:rPr kumimoji="1" lang="zh-TW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領域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：機器學習、自然語言處理、大型語言模型、多模態模型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zh-TW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語言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Ruby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Rust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Javascript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zh-TW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聯絡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/joshhu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619331" y="276446"/>
            <a:ext cx="4876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、講師簡介</a:t>
            </a:r>
          </a:p>
        </p:txBody>
      </p:sp>
    </p:spTree>
    <p:extLst>
      <p:ext uri="{BB962C8B-B14F-4D97-AF65-F5344CB8AC3E}">
        <p14:creationId xmlns:p14="http://schemas.microsoft.com/office/powerpoint/2010/main" val="341781037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數位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時代，資訊人必備素養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通用開發環境的準備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開發環境的準備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程式的進階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進階網路原理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 SDK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的程式範例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 API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的基礎使用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467293" y="333154"/>
            <a:ext cx="578411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本課程會教什麼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97748155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各種平台的帳號申請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商用平台的操作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開發者平台的操作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基礎程式撰寫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網頁程式開發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人工智慧相關進階議題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467293" y="333154"/>
            <a:ext cx="629447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本課程不會教什麼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402058183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本課程所有資料放在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每次上課前教材都會更新調整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同學在課程中有問題可以在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slido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中提問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每節下課後都會回答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slido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的問題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如果問題較長，可以在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發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issue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467293" y="333154"/>
            <a:ext cx="629447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課程下載及問答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973519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218</Words>
  <Application>Microsoft Office PowerPoint</Application>
  <PresentationFormat>如螢幕大小 (4:3)</PresentationFormat>
  <Paragraphs>43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21</cp:revision>
  <dcterms:created xsi:type="dcterms:W3CDTF">2024-05-09T05:53:07Z</dcterms:created>
  <dcterms:modified xsi:type="dcterms:W3CDTF">2024-05-10T05:58:02Z</dcterms:modified>
</cp:coreProperties>
</file>