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681" r:id="rId3"/>
    <p:sldId id="1182" r:id="rId4"/>
    <p:sldId id="1183" r:id="rId5"/>
    <p:sldId id="1184" r:id="rId6"/>
    <p:sldId id="1185" r:id="rId7"/>
    <p:sldId id="1189" r:id="rId8"/>
    <p:sldId id="1186" r:id="rId9"/>
    <p:sldId id="1187" r:id="rId10"/>
    <p:sldId id="1188" r:id="rId11"/>
    <p:sldId id="1190" r:id="rId12"/>
    <p:sldId id="119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5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0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01</a:t>
            </a:r>
            <a:r>
              <a:rPr kumimoji="1" lang="zh-TW" altLang="en-US" sz="6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：課前準備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真正開始處理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回來的資料，並快速傳回正確訊息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增加對不同類型物件的處理方法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完整示範程式說明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06517" y="329236"/>
            <a:ext cx="699988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8288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7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課前準備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開發環境安裝及測試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基礎觀念及知識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學習指令而非圖形介面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編輯器的選擇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 facto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學會開發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生產環境的鎖定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gitlab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bitbuckert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docker hub)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金鑰的概念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</a:p>
        </p:txBody>
      </p:sp>
    </p:spTree>
    <p:extLst>
      <p:ext uri="{BB962C8B-B14F-4D97-AF65-F5344CB8AC3E}">
        <p14:creationId xmlns:p14="http://schemas.microsoft.com/office/powerpoint/2010/main" val="14048317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4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虛擬環境的重要性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miniconda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開發虛擬環境安裝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能使用開發環境，安裝外掛套件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git/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備份程式碼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、開發環境安裝及測試</a:t>
            </a:r>
          </a:p>
        </p:txBody>
      </p:sp>
    </p:spTree>
    <p:extLst>
      <p:ext uri="{BB962C8B-B14F-4D97-AF65-F5344CB8AC3E}">
        <p14:creationId xmlns:p14="http://schemas.microsoft.com/office/powerpoint/2010/main" val="36953404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平台帳號和一般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developer, provider, channel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在不同開發環境中設定變數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922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、申請帳號、金鑰等</a:t>
            </a:r>
          </a:p>
        </p:txBody>
      </p:sp>
    </p:spTree>
    <p:extLst>
      <p:ext uri="{BB962C8B-B14F-4D97-AF65-F5344CB8AC3E}">
        <p14:creationId xmlns:p14="http://schemas.microsoft.com/office/powerpoint/2010/main" val="37216194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的操作及示範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0688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、基礎觀念及知識</a:t>
            </a:r>
          </a:p>
        </p:txBody>
      </p:sp>
    </p:spTree>
    <p:extLst>
      <p:ext uri="{BB962C8B-B14F-4D97-AF65-F5344CB8AC3E}">
        <p14:creationId xmlns:p14="http://schemas.microsoft.com/office/powerpoint/2010/main" val="30252053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55838" y="329236"/>
            <a:ext cx="604607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38894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441</Words>
  <Application>Microsoft Office PowerPoint</Application>
  <PresentationFormat>如螢幕大小 (4:3)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13</cp:revision>
  <dcterms:created xsi:type="dcterms:W3CDTF">2024-05-09T05:53:07Z</dcterms:created>
  <dcterms:modified xsi:type="dcterms:W3CDTF">2024-05-10T04:48:01Z</dcterms:modified>
</cp:coreProperties>
</file>