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63" r:id="rId15"/>
    <p:sldId id="865" r:id="rId16"/>
    <p:sldId id="862" r:id="rId17"/>
    <p:sldId id="878" r:id="rId18"/>
    <p:sldId id="1384" r:id="rId19"/>
    <p:sldId id="1389" r:id="rId20"/>
    <p:sldId id="1390" r:id="rId21"/>
    <p:sldId id="1391" r:id="rId22"/>
    <p:sldId id="1392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1387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2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25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00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17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5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9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9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5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0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6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7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0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後台原理</a:t>
            </a: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4909" y="3117410"/>
            <a:ext cx="829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Webhook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3971036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327F27-5E6C-4806-A48D-4B466F6F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" y="2411765"/>
            <a:ext cx="8694637" cy="39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823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0502_webhook.ipynb</a:t>
            </a:r>
            <a:endParaRPr kumimoji="1" lang="zh-TW" altLang="en-US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92A6BB-F00F-C482-EBE2-07AB750D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02" y="2229655"/>
            <a:ext cx="7759337" cy="4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後台原理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同機器測試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curl -X POST -H "Content-Type: application/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" -d '{"key": "value"}' http://127.0.0.1:6000/webhook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0E5C2D-1C89-3E57-FF13-B3C4A494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854"/>
            <a:ext cx="9144000" cy="2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13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3870" y="155908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回應並顯示收到資訊</a:t>
            </a:r>
            <a:endParaRPr kumimoji="1" lang="zh-TW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73660" y="355134"/>
            <a:ext cx="482280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00ACBC-0902-CE3D-DCCB-54AECCF91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8081"/>
            <a:ext cx="9144000" cy="23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71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514600" y="30480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5/20/2024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461716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絕大部分網站非靜態頁面，主要是動態載入資料庫中的資料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網站的目的是提供資料，但主要對象是人類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HTML&amp;CSS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的目的是方便人類觀看，主是一種「資料」的表現層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資料表現層有很多類型，如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txt,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xml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是程式，通常不需要有表現層，方便網路資料交換即可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最常用的伺服器和伺服器之間交換資料的格式是使用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2375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資料格式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 Object Notion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為全稱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讀音為「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Jason(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街喪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，本身即為一種常用的資料格式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用於程式之間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伺服器之間、伺服器和客戶端之間，客戶端之間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的資料交換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有些網站會準備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資料格式專門給網路爬蟲使用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也可做為平常資料儲存的格式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9558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一個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JSON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應用範例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最常用用在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網頁程式從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端傳送資料給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典型範例就是透過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方式交換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動態更新頁面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使用者點選了線上產品縮圖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方式將產品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傳送給伺服器端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，將產品資料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(ex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價格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編碼成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資料，並且回傳給瀏覽器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資料，將其解碼 </a:t>
            </a:r>
            <a:r>
              <a:rPr lang="en-US" altLang="zh-TW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(decode) </a:t>
            </a:r>
            <a:r>
              <a:rPr lang="zh-TW" altLang="en-US" sz="28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並且將資料顯示在網頁上</a:t>
            </a:r>
          </a:p>
        </p:txBody>
      </p:sp>
    </p:spTree>
    <p:extLst>
      <p:ext uri="{BB962C8B-B14F-4D97-AF65-F5344CB8AC3E}">
        <p14:creationId xmlns:p14="http://schemas.microsoft.com/office/powerpoint/2010/main" val="39794544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55CC84-4E5B-B7FC-9DA7-4535DFEA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3785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50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B2BF193-BA8F-083E-220E-9CA14765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47875"/>
            <a:ext cx="4086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38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7C963F-2997-F4CF-AF2F-351038FE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14512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3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A2DE47-0DF9-A090-D11E-383D7B1A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85912"/>
            <a:ext cx="3981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21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DA9CDF-148A-67FC-2B9B-90EDCEE0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119312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4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521BCE-6DF2-0FEC-D98E-DD30EE70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33425"/>
            <a:ext cx="82677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1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65CCC8-37E8-CA97-DF95-80A4E614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04937"/>
            <a:ext cx="7877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9430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791FA76-F477-CB7A-E44D-869AE4C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3" y="1295400"/>
            <a:ext cx="751327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524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931" y="31520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Web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開發框架</a:t>
            </a:r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Flask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9616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從瀏覽器輸入網址時，會從伺服器下載靜態檔案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(HTML/CSS)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及動態檔案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瀏覽器會渲染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HTML/CSS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的內容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瀏覽器也提供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執行的平台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這些都稱為「前端語言」。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在使用者端的瀏覽器中執行，並且消耗使用者端的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及記憶體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HTML/JavaScript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中會提供表單，讓使用者填寫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9962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E9FE9E-D12E-D058-B880-864FF39A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8" y="1726261"/>
            <a:ext cx="8937702" cy="35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860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AD7A45-C224-303A-7D60-BEC4D9FF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5" y="1531500"/>
            <a:ext cx="7811429" cy="46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1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97015-1A16-0A4D-BB7F-E71AC8B4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6" y="1692626"/>
            <a:ext cx="8736980" cy="37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47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使用者在瀏覽器中填寫的資料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或做出的動作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，會傳回伺服器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伺服器必須對這些資料或動作做處理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例如「傳回搜尋結果」或是「存入資料庫」或是「刷卡進行購買」。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這些在「伺服器」上進行的動作，必須有一個後台處理，這個後台的設計，就是使用「後端語言」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587603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前端和後端語言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後端語言可為通用語言，如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C#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也有專門用來作為後端的語言如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PHP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通用語言對於處理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的事務必須重新撰寫類別，非常麻煩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開發出用不同後端語言的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HTTP/HTTPS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專門的類別，稱為「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就是針對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開發的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9078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10053" y="150541"/>
            <a:ext cx="2934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Flask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5/20/2024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533400" y="14478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是一個使用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語言編寫的輕量級網頁應用框架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主要用於開發後端服務和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提供了簡單易用的工具和功能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開發者能快速構建網頁應用和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RESTful API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的設計哲學是“微框架”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只提供基本的功能，開發者可以根據需求選擇和添加第三方擴展。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138813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4AB573-6213-A7D4-D3D8-2F1CE82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" y="1617160"/>
            <a:ext cx="8811020" cy="35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947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13C6FF-8909-FA32-A3DB-ECB1694E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" y="1026308"/>
            <a:ext cx="8753707" cy="46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6455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519A87-2C67-90BB-00A4-5BC68FA4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84"/>
            <a:ext cx="9144000" cy="45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9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880</Words>
  <Application>Microsoft Office PowerPoint</Application>
  <PresentationFormat>如螢幕大小 (4:3)</PresentationFormat>
  <Paragraphs>141</Paragraphs>
  <Slides>44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44</vt:i4>
      </vt:variant>
    </vt:vector>
  </HeadingPairs>
  <TitlesOfParts>
    <vt:vector size="5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114</cp:revision>
  <dcterms:created xsi:type="dcterms:W3CDTF">2024-05-09T05:53:07Z</dcterms:created>
  <dcterms:modified xsi:type="dcterms:W3CDTF">2024-05-20T14:29:43Z</dcterms:modified>
</cp:coreProperties>
</file>