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3"/>
  </p:notesMasterIdLst>
  <p:sldIdLst>
    <p:sldId id="681" r:id="rId3"/>
    <p:sldId id="1189" r:id="rId4"/>
    <p:sldId id="1379" r:id="rId5"/>
    <p:sldId id="1380" r:id="rId6"/>
    <p:sldId id="1381" r:id="rId7"/>
    <p:sldId id="1407" r:id="rId8"/>
    <p:sldId id="1408" r:id="rId9"/>
    <p:sldId id="1409" r:id="rId10"/>
    <p:sldId id="1410" r:id="rId11"/>
    <p:sldId id="1416" r:id="rId12"/>
    <p:sldId id="1382" r:id="rId13"/>
    <p:sldId id="1383" r:id="rId14"/>
    <p:sldId id="1384" r:id="rId15"/>
    <p:sldId id="1385" r:id="rId16"/>
    <p:sldId id="1394" r:id="rId17"/>
    <p:sldId id="1392" r:id="rId18"/>
    <p:sldId id="1395" r:id="rId19"/>
    <p:sldId id="1396" r:id="rId20"/>
    <p:sldId id="1275" r:id="rId21"/>
    <p:sldId id="1397" r:id="rId22"/>
    <p:sldId id="1192" r:id="rId23"/>
    <p:sldId id="1398" r:id="rId24"/>
    <p:sldId id="1399" r:id="rId25"/>
    <p:sldId id="1400" r:id="rId26"/>
    <p:sldId id="1401" r:id="rId27"/>
    <p:sldId id="1402" r:id="rId28"/>
    <p:sldId id="1403" r:id="rId29"/>
    <p:sldId id="1411" r:id="rId30"/>
    <p:sldId id="1404" r:id="rId31"/>
    <p:sldId id="1406" r:id="rId32"/>
    <p:sldId id="1405" r:id="rId33"/>
    <p:sldId id="1353" r:id="rId34"/>
    <p:sldId id="1417" r:id="rId35"/>
    <p:sldId id="1358" r:id="rId36"/>
    <p:sldId id="1413" r:id="rId37"/>
    <p:sldId id="1414" r:id="rId38"/>
    <p:sldId id="1415" r:id="rId39"/>
    <p:sldId id="1352" r:id="rId40"/>
    <p:sldId id="1357" r:id="rId41"/>
    <p:sldId id="1412" r:id="rId42"/>
    <p:sldId id="1359" r:id="rId43"/>
    <p:sldId id="1360" r:id="rId44"/>
    <p:sldId id="1361" r:id="rId45"/>
    <p:sldId id="1362" r:id="rId46"/>
    <p:sldId id="1363" r:id="rId47"/>
    <p:sldId id="1364" r:id="rId48"/>
    <p:sldId id="1365" r:id="rId49"/>
    <p:sldId id="1366" r:id="rId50"/>
    <p:sldId id="1367" r:id="rId51"/>
    <p:sldId id="1368" r:id="rId52"/>
    <p:sldId id="1369" r:id="rId53"/>
    <p:sldId id="1370" r:id="rId54"/>
    <p:sldId id="1371" r:id="rId55"/>
    <p:sldId id="1372" r:id="rId56"/>
    <p:sldId id="1373" r:id="rId57"/>
    <p:sldId id="1374" r:id="rId58"/>
    <p:sldId id="1375" r:id="rId59"/>
    <p:sldId id="1376" r:id="rId60"/>
    <p:sldId id="1377" r:id="rId61"/>
    <p:sldId id="1378" r:id="rId6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3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5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562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723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23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072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062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222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186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982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52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96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965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340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299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68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089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18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99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679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035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7753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651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726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763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35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860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35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04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49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02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5/22/2024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5/22/2024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1219" y="2632765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04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</a:t>
            </a:r>
            <a:r>
              <a:rPr kumimoji="1" lang="en-US" altLang="zh-TW" sz="6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7B948D-C5EC-2084-40FD-E4ADD8986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9574"/>
            <a:ext cx="7620000" cy="54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758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2168947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529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C312570-9C41-2294-169D-6FF1E30B6DD4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06C0CC-9FB0-E038-4C54-DA6189918FB2}"/>
              </a:ext>
            </a:extLst>
          </p:cNvPr>
          <p:cNvSpPr txBox="1"/>
          <p:nvPr/>
        </p:nvSpPr>
        <p:spPr>
          <a:xfrm>
            <a:off x="5760428" y="5299378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私有局域網</a:t>
            </a:r>
          </a:p>
        </p:txBody>
      </p:sp>
    </p:spTree>
    <p:extLst>
      <p:ext uri="{BB962C8B-B14F-4D97-AF65-F5344CB8AC3E}">
        <p14:creationId xmlns:p14="http://schemas.microsoft.com/office/powerpoint/2010/main" val="28926002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901EBBF-0596-409B-95A7-BFC5435A7C55}"/>
              </a:ext>
            </a:extLst>
          </p:cNvPr>
          <p:cNvSpPr/>
          <p:nvPr/>
        </p:nvSpPr>
        <p:spPr>
          <a:xfrm>
            <a:off x="547140" y="4594485"/>
            <a:ext cx="8372005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722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3CB07EC-6716-369D-1184-0E9AB85786CD}"/>
              </a:ext>
            </a:extLst>
          </p:cNvPr>
          <p:cNvSpPr/>
          <p:nvPr/>
        </p:nvSpPr>
        <p:spPr>
          <a:xfrm>
            <a:off x="547140" y="4594485"/>
            <a:ext cx="8327029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7319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 flipV="1">
            <a:off x="2492828" y="4073633"/>
            <a:ext cx="928374" cy="87697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465F9B-82CD-2AEF-63B0-25959E0E5469}"/>
              </a:ext>
            </a:extLst>
          </p:cNvPr>
          <p:cNvSpPr/>
          <p:nvPr/>
        </p:nvSpPr>
        <p:spPr>
          <a:xfrm>
            <a:off x="547140" y="4594485"/>
            <a:ext cx="8222103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574618-777F-CD8B-722E-92769452E3A7}"/>
              </a:ext>
            </a:extLst>
          </p:cNvPr>
          <p:cNvSpPr txBox="1"/>
          <p:nvPr/>
        </p:nvSpPr>
        <p:spPr>
          <a:xfrm>
            <a:off x="1278306" y="3424503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想要存取在內網的電腦</a:t>
            </a:r>
          </a:p>
        </p:txBody>
      </p:sp>
    </p:spTree>
    <p:extLst>
      <p:ext uri="{BB962C8B-B14F-4D97-AF65-F5344CB8AC3E}">
        <p14:creationId xmlns:p14="http://schemas.microsoft.com/office/powerpoint/2010/main" val="36893218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 flipV="1">
            <a:off x="2492828" y="4073633"/>
            <a:ext cx="928374" cy="87697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乘號 15">
            <a:extLst>
              <a:ext uri="{FF2B5EF4-FFF2-40B4-BE49-F238E27FC236}">
                <a16:creationId xmlns:a16="http://schemas.microsoft.com/office/drawing/2014/main" id="{A06CF1F7-4D20-AA30-8874-5C930F692D4F}"/>
              </a:ext>
            </a:extLst>
          </p:cNvPr>
          <p:cNvSpPr/>
          <p:nvPr/>
        </p:nvSpPr>
        <p:spPr>
          <a:xfrm>
            <a:off x="2490091" y="3958765"/>
            <a:ext cx="928374" cy="893080"/>
          </a:xfrm>
          <a:prstGeom prst="mathMultiply">
            <a:avLst>
              <a:gd name="adj1" fmla="val 1474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E1F89D5D-2234-6F2A-C45D-A5FBFA96D195}"/>
              </a:ext>
            </a:extLst>
          </p:cNvPr>
          <p:cNvSpPr/>
          <p:nvPr/>
        </p:nvSpPr>
        <p:spPr>
          <a:xfrm>
            <a:off x="2601544" y="2466170"/>
            <a:ext cx="928374" cy="893080"/>
          </a:xfrm>
          <a:prstGeom prst="mathMultiply">
            <a:avLst>
              <a:gd name="adj1" fmla="val 1474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1868873" y="3443615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無法直接連線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5AB73B3-A36E-6812-980A-5202EFCA56FF}"/>
              </a:ext>
            </a:extLst>
          </p:cNvPr>
          <p:cNvSpPr/>
          <p:nvPr/>
        </p:nvSpPr>
        <p:spPr>
          <a:xfrm>
            <a:off x="547140" y="4594485"/>
            <a:ext cx="8327031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34855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>
            <a:off x="2505196" y="5037574"/>
            <a:ext cx="1166682" cy="1381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2350598" y="460364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必須透過</a:t>
            </a:r>
            <a:r>
              <a:rPr lang="en-US" altLang="zh-TW" dirty="0"/>
              <a:t>NAT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95E9963-094C-EAAB-121B-E064CE3CE6C6}"/>
              </a:ext>
            </a:extLst>
          </p:cNvPr>
          <p:cNvCxnSpPr>
            <a:cxnSpLocks/>
          </p:cNvCxnSpPr>
          <p:nvPr/>
        </p:nvCxnSpPr>
        <p:spPr>
          <a:xfrm flipV="1">
            <a:off x="3943891" y="4383591"/>
            <a:ext cx="0" cy="56916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AF3297B-1D5A-16CD-A0C7-2DA99006508D}"/>
              </a:ext>
            </a:extLst>
          </p:cNvPr>
          <p:cNvSpPr/>
          <p:nvPr/>
        </p:nvSpPr>
        <p:spPr>
          <a:xfrm>
            <a:off x="547140" y="4594485"/>
            <a:ext cx="8304549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03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原理操作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操作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endParaRPr kumimoji="1" lang="zh-TW" alt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在開發環境中設定變數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本課程內容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>
            <a:off x="2492828" y="5160705"/>
            <a:ext cx="1166682" cy="1381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2316367" y="4499121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必須透過</a:t>
            </a:r>
            <a:r>
              <a:rPr lang="en-US" altLang="zh-TW" dirty="0"/>
              <a:t>NAT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95E9963-094C-EAAB-121B-E064CE3CE6C6}"/>
              </a:ext>
            </a:extLst>
          </p:cNvPr>
          <p:cNvCxnSpPr>
            <a:cxnSpLocks/>
          </p:cNvCxnSpPr>
          <p:nvPr/>
        </p:nvCxnSpPr>
        <p:spPr>
          <a:xfrm flipV="1">
            <a:off x="3943891" y="4383591"/>
            <a:ext cx="0" cy="56916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DCBE074-C6D5-14A2-82CB-5C7FBDFE7309}"/>
              </a:ext>
            </a:extLst>
          </p:cNvPr>
          <p:cNvSpPr/>
          <p:nvPr/>
        </p:nvSpPr>
        <p:spPr>
          <a:xfrm>
            <a:off x="547140" y="4594485"/>
            <a:ext cx="8446957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16174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公網上先找一台主機，有公網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，稱為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127912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F81233E-5AEE-0B7B-EF79-C396B5695539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43696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在私網上的電腦安裝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客戶端軟體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630926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27BAE45-CA8D-5894-4DD3-85C796C10B29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BFD4AB-31FC-1498-7B25-550A9C63F817}"/>
              </a:ext>
            </a:extLst>
          </p:cNvPr>
          <p:cNvSpPr txBox="1"/>
          <p:nvPr/>
        </p:nvSpPr>
        <p:spPr>
          <a:xfrm>
            <a:off x="694941" y="6161819"/>
            <a:ext cx="228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安裝</a:t>
            </a:r>
            <a:r>
              <a:rPr lang="en-US" altLang="zh-TW" dirty="0" err="1">
                <a:solidFill>
                  <a:srgbClr val="FF0000"/>
                </a:solidFill>
              </a:rPr>
              <a:t>ngrok</a:t>
            </a:r>
            <a:r>
              <a:rPr lang="zh-TW" altLang="en-US" dirty="0">
                <a:solidFill>
                  <a:srgbClr val="FF0000"/>
                </a:solidFill>
              </a:rPr>
              <a:t>客戶端</a:t>
            </a:r>
          </a:p>
        </p:txBody>
      </p:sp>
    </p:spTree>
    <p:extLst>
      <p:ext uri="{BB962C8B-B14F-4D97-AF65-F5344CB8AC3E}">
        <p14:creationId xmlns:p14="http://schemas.microsoft.com/office/powerpoint/2010/main" val="14083852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tunnel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技術，「挖」一條通道，連線到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32408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6792" y="6221673"/>
            <a:ext cx="210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6DB9A87-0A03-286F-B5BB-24BA705BB063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58912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其它私網以外的電腦，透過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伺服器的通道，連回私網那台客戶端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847407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83275" y="6230699"/>
            <a:ext cx="198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290D9CD-FA23-9D04-A4BE-F82661065111}"/>
              </a:ext>
            </a:extLst>
          </p:cNvPr>
          <p:cNvSpPr txBox="1"/>
          <p:nvPr/>
        </p:nvSpPr>
        <p:spPr>
          <a:xfrm>
            <a:off x="525588" y="2812254"/>
            <a:ext cx="261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公網上的其它電腦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75FA36B-17BC-DF99-BD5F-241489DC0728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0276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31391" y="6230699"/>
            <a:ext cx="197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4BEF5CA-EB49-4E4E-C099-7CD8528A98B3}"/>
              </a:ext>
            </a:extLst>
          </p:cNvPr>
          <p:cNvSpPr/>
          <p:nvPr/>
        </p:nvSpPr>
        <p:spPr>
          <a:xfrm>
            <a:off x="2281646" y="1942011"/>
            <a:ext cx="4992304" cy="3747045"/>
          </a:xfrm>
          <a:custGeom>
            <a:avLst/>
            <a:gdLst>
              <a:gd name="connsiteX0" fmla="*/ 0 w 4992304"/>
              <a:gd name="connsiteY0" fmla="*/ 0 h 3747045"/>
              <a:gd name="connsiteX1" fmla="*/ 43543 w 4992304"/>
              <a:gd name="connsiteY1" fmla="*/ 26126 h 3747045"/>
              <a:gd name="connsiteX2" fmla="*/ 357051 w 4992304"/>
              <a:gd name="connsiteY2" fmla="*/ 243840 h 3747045"/>
              <a:gd name="connsiteX3" fmla="*/ 513805 w 4992304"/>
              <a:gd name="connsiteY3" fmla="*/ 322218 h 3747045"/>
              <a:gd name="connsiteX4" fmla="*/ 627017 w 4992304"/>
              <a:gd name="connsiteY4" fmla="*/ 400595 h 3747045"/>
              <a:gd name="connsiteX5" fmla="*/ 1062445 w 4992304"/>
              <a:gd name="connsiteY5" fmla="*/ 574766 h 3747045"/>
              <a:gd name="connsiteX6" fmla="*/ 1288868 w 4992304"/>
              <a:gd name="connsiteY6" fmla="*/ 696686 h 3747045"/>
              <a:gd name="connsiteX7" fmla="*/ 1384663 w 4992304"/>
              <a:gd name="connsiteY7" fmla="*/ 748938 h 3747045"/>
              <a:gd name="connsiteX8" fmla="*/ 1463040 w 4992304"/>
              <a:gd name="connsiteY8" fmla="*/ 783772 h 3747045"/>
              <a:gd name="connsiteX9" fmla="*/ 1541417 w 4992304"/>
              <a:gd name="connsiteY9" fmla="*/ 836023 h 3747045"/>
              <a:gd name="connsiteX10" fmla="*/ 1628503 w 4992304"/>
              <a:gd name="connsiteY10" fmla="*/ 923109 h 3747045"/>
              <a:gd name="connsiteX11" fmla="*/ 1785257 w 4992304"/>
              <a:gd name="connsiteY11" fmla="*/ 1001486 h 3747045"/>
              <a:gd name="connsiteX12" fmla="*/ 1846217 w 4992304"/>
              <a:gd name="connsiteY12" fmla="*/ 1045029 h 3747045"/>
              <a:gd name="connsiteX13" fmla="*/ 1915885 w 4992304"/>
              <a:gd name="connsiteY13" fmla="*/ 1088572 h 3747045"/>
              <a:gd name="connsiteX14" fmla="*/ 1942011 w 4992304"/>
              <a:gd name="connsiteY14" fmla="*/ 1114698 h 3747045"/>
              <a:gd name="connsiteX15" fmla="*/ 1985554 w 4992304"/>
              <a:gd name="connsiteY15" fmla="*/ 1132115 h 3747045"/>
              <a:gd name="connsiteX16" fmla="*/ 2029097 w 4992304"/>
              <a:gd name="connsiteY16" fmla="*/ 1166949 h 3747045"/>
              <a:gd name="connsiteX17" fmla="*/ 2055223 w 4992304"/>
              <a:gd name="connsiteY17" fmla="*/ 1175658 h 3747045"/>
              <a:gd name="connsiteX18" fmla="*/ 2090057 w 4992304"/>
              <a:gd name="connsiteY18" fmla="*/ 1193075 h 3747045"/>
              <a:gd name="connsiteX19" fmla="*/ 2194560 w 4992304"/>
              <a:gd name="connsiteY19" fmla="*/ 1262743 h 3747045"/>
              <a:gd name="connsiteX20" fmla="*/ 2220685 w 4992304"/>
              <a:gd name="connsiteY20" fmla="*/ 1280160 h 3747045"/>
              <a:gd name="connsiteX21" fmla="*/ 2316480 w 4992304"/>
              <a:gd name="connsiteY21" fmla="*/ 1306286 h 3747045"/>
              <a:gd name="connsiteX22" fmla="*/ 2743200 w 4992304"/>
              <a:gd name="connsiteY22" fmla="*/ 1262743 h 3747045"/>
              <a:gd name="connsiteX23" fmla="*/ 2995748 w 4992304"/>
              <a:gd name="connsiteY23" fmla="*/ 1132115 h 3747045"/>
              <a:gd name="connsiteX24" fmla="*/ 3283131 w 4992304"/>
              <a:gd name="connsiteY24" fmla="*/ 992778 h 3747045"/>
              <a:gd name="connsiteX25" fmla="*/ 3526971 w 4992304"/>
              <a:gd name="connsiteY25" fmla="*/ 853440 h 3747045"/>
              <a:gd name="connsiteX26" fmla="*/ 3979817 w 4992304"/>
              <a:gd name="connsiteY26" fmla="*/ 740229 h 3747045"/>
              <a:gd name="connsiteX27" fmla="*/ 4467497 w 4992304"/>
              <a:gd name="connsiteY27" fmla="*/ 592183 h 3747045"/>
              <a:gd name="connsiteX28" fmla="*/ 4572000 w 4992304"/>
              <a:gd name="connsiteY28" fmla="*/ 531223 h 3747045"/>
              <a:gd name="connsiteX29" fmla="*/ 4606834 w 4992304"/>
              <a:gd name="connsiteY29" fmla="*/ 496389 h 3747045"/>
              <a:gd name="connsiteX30" fmla="*/ 4685211 w 4992304"/>
              <a:gd name="connsiteY30" fmla="*/ 444138 h 3747045"/>
              <a:gd name="connsiteX31" fmla="*/ 4772297 w 4992304"/>
              <a:gd name="connsiteY31" fmla="*/ 426720 h 3747045"/>
              <a:gd name="connsiteX32" fmla="*/ 4955177 w 4992304"/>
              <a:gd name="connsiteY32" fmla="*/ 470263 h 3747045"/>
              <a:gd name="connsiteX33" fmla="*/ 4981303 w 4992304"/>
              <a:gd name="connsiteY33" fmla="*/ 513806 h 3747045"/>
              <a:gd name="connsiteX34" fmla="*/ 4981303 w 4992304"/>
              <a:gd name="connsiteY34" fmla="*/ 783772 h 3747045"/>
              <a:gd name="connsiteX35" fmla="*/ 4955177 w 4992304"/>
              <a:gd name="connsiteY35" fmla="*/ 888275 h 3747045"/>
              <a:gd name="connsiteX36" fmla="*/ 4929051 w 4992304"/>
              <a:gd name="connsiteY36" fmla="*/ 923109 h 3747045"/>
              <a:gd name="connsiteX37" fmla="*/ 4920343 w 4992304"/>
              <a:gd name="connsiteY37" fmla="*/ 949235 h 3747045"/>
              <a:gd name="connsiteX38" fmla="*/ 4824548 w 4992304"/>
              <a:gd name="connsiteY38" fmla="*/ 1027612 h 3747045"/>
              <a:gd name="connsiteX39" fmla="*/ 4763588 w 4992304"/>
              <a:gd name="connsiteY39" fmla="*/ 1079863 h 3747045"/>
              <a:gd name="connsiteX40" fmla="*/ 4702628 w 4992304"/>
              <a:gd name="connsiteY40" fmla="*/ 1140823 h 3747045"/>
              <a:gd name="connsiteX41" fmla="*/ 4632960 w 4992304"/>
              <a:gd name="connsiteY41" fmla="*/ 1201783 h 3747045"/>
              <a:gd name="connsiteX42" fmla="*/ 4606834 w 4992304"/>
              <a:gd name="connsiteY42" fmla="*/ 1245326 h 3747045"/>
              <a:gd name="connsiteX43" fmla="*/ 4572000 w 4992304"/>
              <a:gd name="connsiteY43" fmla="*/ 1262743 h 3747045"/>
              <a:gd name="connsiteX44" fmla="*/ 4528457 w 4992304"/>
              <a:gd name="connsiteY44" fmla="*/ 1288869 h 3747045"/>
              <a:gd name="connsiteX45" fmla="*/ 4493623 w 4992304"/>
              <a:gd name="connsiteY45" fmla="*/ 1306286 h 3747045"/>
              <a:gd name="connsiteX46" fmla="*/ 4450080 w 4992304"/>
              <a:gd name="connsiteY46" fmla="*/ 1332412 h 3747045"/>
              <a:gd name="connsiteX47" fmla="*/ 4423954 w 4992304"/>
              <a:gd name="connsiteY47" fmla="*/ 1349829 h 3747045"/>
              <a:gd name="connsiteX48" fmla="*/ 4267200 w 4992304"/>
              <a:gd name="connsiteY48" fmla="*/ 1410789 h 3747045"/>
              <a:gd name="connsiteX49" fmla="*/ 4180114 w 4992304"/>
              <a:gd name="connsiteY49" fmla="*/ 1454332 h 3747045"/>
              <a:gd name="connsiteX50" fmla="*/ 4032068 w 4992304"/>
              <a:gd name="connsiteY50" fmla="*/ 1532709 h 3747045"/>
              <a:gd name="connsiteX51" fmla="*/ 3910148 w 4992304"/>
              <a:gd name="connsiteY51" fmla="*/ 1602378 h 3747045"/>
              <a:gd name="connsiteX52" fmla="*/ 3866605 w 4992304"/>
              <a:gd name="connsiteY52" fmla="*/ 1645920 h 3747045"/>
              <a:gd name="connsiteX53" fmla="*/ 3831771 w 4992304"/>
              <a:gd name="connsiteY53" fmla="*/ 1663338 h 3747045"/>
              <a:gd name="connsiteX54" fmla="*/ 3640183 w 4992304"/>
              <a:gd name="connsiteY54" fmla="*/ 1767840 h 3747045"/>
              <a:gd name="connsiteX55" fmla="*/ 3561805 w 4992304"/>
              <a:gd name="connsiteY55" fmla="*/ 1811383 h 3747045"/>
              <a:gd name="connsiteX56" fmla="*/ 3413760 w 4992304"/>
              <a:gd name="connsiteY56" fmla="*/ 1907178 h 3747045"/>
              <a:gd name="connsiteX57" fmla="*/ 3283131 w 4992304"/>
              <a:gd name="connsiteY57" fmla="*/ 1959429 h 3747045"/>
              <a:gd name="connsiteX58" fmla="*/ 3222171 w 4992304"/>
              <a:gd name="connsiteY58" fmla="*/ 1985555 h 3747045"/>
              <a:gd name="connsiteX59" fmla="*/ 3100251 w 4992304"/>
              <a:gd name="connsiteY59" fmla="*/ 2055223 h 3747045"/>
              <a:gd name="connsiteX60" fmla="*/ 3056708 w 4992304"/>
              <a:gd name="connsiteY60" fmla="*/ 2081349 h 3747045"/>
              <a:gd name="connsiteX61" fmla="*/ 2987040 w 4992304"/>
              <a:gd name="connsiteY61" fmla="*/ 2107475 h 3747045"/>
              <a:gd name="connsiteX62" fmla="*/ 2926080 w 4992304"/>
              <a:gd name="connsiteY62" fmla="*/ 2151018 h 3747045"/>
              <a:gd name="connsiteX63" fmla="*/ 2830285 w 4992304"/>
              <a:gd name="connsiteY63" fmla="*/ 2185852 h 3747045"/>
              <a:gd name="connsiteX64" fmla="*/ 2769325 w 4992304"/>
              <a:gd name="connsiteY64" fmla="*/ 2229395 h 3747045"/>
              <a:gd name="connsiteX65" fmla="*/ 2717074 w 4992304"/>
              <a:gd name="connsiteY65" fmla="*/ 2255520 h 3747045"/>
              <a:gd name="connsiteX66" fmla="*/ 2690948 w 4992304"/>
              <a:gd name="connsiteY66" fmla="*/ 2290355 h 3747045"/>
              <a:gd name="connsiteX67" fmla="*/ 2656114 w 4992304"/>
              <a:gd name="connsiteY67" fmla="*/ 2525486 h 3747045"/>
              <a:gd name="connsiteX68" fmla="*/ 2638697 w 4992304"/>
              <a:gd name="connsiteY68" fmla="*/ 2656115 h 3747045"/>
              <a:gd name="connsiteX69" fmla="*/ 2629988 w 4992304"/>
              <a:gd name="connsiteY69" fmla="*/ 2786743 h 3747045"/>
              <a:gd name="connsiteX70" fmla="*/ 2621280 w 4992304"/>
              <a:gd name="connsiteY70" fmla="*/ 2873829 h 3747045"/>
              <a:gd name="connsiteX71" fmla="*/ 2612571 w 4992304"/>
              <a:gd name="connsiteY71" fmla="*/ 3100252 h 3747045"/>
              <a:gd name="connsiteX72" fmla="*/ 2595154 w 4992304"/>
              <a:gd name="connsiteY72" fmla="*/ 3405052 h 3747045"/>
              <a:gd name="connsiteX73" fmla="*/ 2586445 w 4992304"/>
              <a:gd name="connsiteY73" fmla="*/ 3701143 h 3747045"/>
              <a:gd name="connsiteX74" fmla="*/ 2551611 w 4992304"/>
              <a:gd name="connsiteY74" fmla="*/ 3718560 h 3747045"/>
              <a:gd name="connsiteX75" fmla="*/ 2464525 w 4992304"/>
              <a:gd name="connsiteY75" fmla="*/ 3709852 h 3747045"/>
              <a:gd name="connsiteX76" fmla="*/ 2342605 w 4992304"/>
              <a:gd name="connsiteY76" fmla="*/ 3692435 h 3747045"/>
              <a:gd name="connsiteX77" fmla="*/ 2272937 w 4992304"/>
              <a:gd name="connsiteY77" fmla="*/ 3683726 h 3747045"/>
              <a:gd name="connsiteX78" fmla="*/ 2037805 w 4992304"/>
              <a:gd name="connsiteY78" fmla="*/ 3675018 h 3747045"/>
              <a:gd name="connsiteX79" fmla="*/ 1907177 w 4992304"/>
              <a:gd name="connsiteY79" fmla="*/ 3666309 h 3747045"/>
              <a:gd name="connsiteX80" fmla="*/ 1341120 w 4992304"/>
              <a:gd name="connsiteY80" fmla="*/ 3675018 h 3747045"/>
              <a:gd name="connsiteX81" fmla="*/ 1245325 w 4992304"/>
              <a:gd name="connsiteY81" fmla="*/ 3683726 h 3747045"/>
              <a:gd name="connsiteX82" fmla="*/ 809897 w 4992304"/>
              <a:gd name="connsiteY82" fmla="*/ 3692435 h 3747045"/>
              <a:gd name="connsiteX83" fmla="*/ 470263 w 4992304"/>
              <a:gd name="connsiteY83" fmla="*/ 3701143 h 3747045"/>
              <a:gd name="connsiteX84" fmla="*/ 400594 w 4992304"/>
              <a:gd name="connsiteY84" fmla="*/ 3718560 h 3747045"/>
              <a:gd name="connsiteX85" fmla="*/ 322217 w 4992304"/>
              <a:gd name="connsiteY85" fmla="*/ 3727269 h 3747045"/>
              <a:gd name="connsiteX86" fmla="*/ 252548 w 4992304"/>
              <a:gd name="connsiteY86" fmla="*/ 3735978 h 3747045"/>
              <a:gd name="connsiteX87" fmla="*/ 217714 w 4992304"/>
              <a:gd name="connsiteY87" fmla="*/ 3744686 h 3747045"/>
              <a:gd name="connsiteX88" fmla="*/ 104503 w 4992304"/>
              <a:gd name="connsiteY88" fmla="*/ 3701143 h 374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992304" h="3747045">
                <a:moveTo>
                  <a:pt x="0" y="0"/>
                </a:moveTo>
                <a:cubicBezTo>
                  <a:pt x="14514" y="8709"/>
                  <a:pt x="29565" y="16580"/>
                  <a:pt x="43543" y="26126"/>
                </a:cubicBezTo>
                <a:cubicBezTo>
                  <a:pt x="148609" y="97879"/>
                  <a:pt x="243254" y="186941"/>
                  <a:pt x="357051" y="243840"/>
                </a:cubicBezTo>
                <a:cubicBezTo>
                  <a:pt x="409302" y="269966"/>
                  <a:pt x="463285" y="292884"/>
                  <a:pt x="513805" y="322218"/>
                </a:cubicBezTo>
                <a:cubicBezTo>
                  <a:pt x="553497" y="345265"/>
                  <a:pt x="585797" y="380406"/>
                  <a:pt x="627017" y="400595"/>
                </a:cubicBezTo>
                <a:cubicBezTo>
                  <a:pt x="1032516" y="599206"/>
                  <a:pt x="814028" y="473559"/>
                  <a:pt x="1062445" y="574766"/>
                </a:cubicBezTo>
                <a:cubicBezTo>
                  <a:pt x="1194069" y="628391"/>
                  <a:pt x="1163522" y="623568"/>
                  <a:pt x="1288868" y="696686"/>
                </a:cubicBezTo>
                <a:cubicBezTo>
                  <a:pt x="1320286" y="715013"/>
                  <a:pt x="1352130" y="732672"/>
                  <a:pt x="1384663" y="748938"/>
                </a:cubicBezTo>
                <a:cubicBezTo>
                  <a:pt x="1410234" y="761724"/>
                  <a:pt x="1438048" y="769888"/>
                  <a:pt x="1463040" y="783772"/>
                </a:cubicBezTo>
                <a:cubicBezTo>
                  <a:pt x="1490488" y="799021"/>
                  <a:pt x="1517399" y="815798"/>
                  <a:pt x="1541417" y="836023"/>
                </a:cubicBezTo>
                <a:cubicBezTo>
                  <a:pt x="1572819" y="862467"/>
                  <a:pt x="1591229" y="905906"/>
                  <a:pt x="1628503" y="923109"/>
                </a:cubicBezTo>
                <a:cubicBezTo>
                  <a:pt x="1693896" y="953290"/>
                  <a:pt x="1731808" y="965853"/>
                  <a:pt x="1785257" y="1001486"/>
                </a:cubicBezTo>
                <a:cubicBezTo>
                  <a:pt x="1806034" y="1015338"/>
                  <a:pt x="1825440" y="1031177"/>
                  <a:pt x="1846217" y="1045029"/>
                </a:cubicBezTo>
                <a:cubicBezTo>
                  <a:pt x="1869003" y="1060220"/>
                  <a:pt x="1893738" y="1072465"/>
                  <a:pt x="1915885" y="1088572"/>
                </a:cubicBezTo>
                <a:cubicBezTo>
                  <a:pt x="1925845" y="1095816"/>
                  <a:pt x="1931567" y="1108171"/>
                  <a:pt x="1942011" y="1114698"/>
                </a:cubicBezTo>
                <a:cubicBezTo>
                  <a:pt x="1955267" y="1122983"/>
                  <a:pt x="1972149" y="1124072"/>
                  <a:pt x="1985554" y="1132115"/>
                </a:cubicBezTo>
                <a:cubicBezTo>
                  <a:pt x="2001493" y="1141678"/>
                  <a:pt x="2013335" y="1157098"/>
                  <a:pt x="2029097" y="1166949"/>
                </a:cubicBezTo>
                <a:cubicBezTo>
                  <a:pt x="2036881" y="1171814"/>
                  <a:pt x="2046785" y="1172042"/>
                  <a:pt x="2055223" y="1175658"/>
                </a:cubicBezTo>
                <a:cubicBezTo>
                  <a:pt x="2067155" y="1180772"/>
                  <a:pt x="2079001" y="1186271"/>
                  <a:pt x="2090057" y="1193075"/>
                </a:cubicBezTo>
                <a:cubicBezTo>
                  <a:pt x="2125712" y="1215017"/>
                  <a:pt x="2159726" y="1239520"/>
                  <a:pt x="2194560" y="1262743"/>
                </a:cubicBezTo>
                <a:cubicBezTo>
                  <a:pt x="2203268" y="1268549"/>
                  <a:pt x="2210531" y="1277622"/>
                  <a:pt x="2220685" y="1280160"/>
                </a:cubicBezTo>
                <a:cubicBezTo>
                  <a:pt x="2276022" y="1293995"/>
                  <a:pt x="2244011" y="1285581"/>
                  <a:pt x="2316480" y="1306286"/>
                </a:cubicBezTo>
                <a:cubicBezTo>
                  <a:pt x="2463971" y="1302072"/>
                  <a:pt x="2606533" y="1323131"/>
                  <a:pt x="2743200" y="1262743"/>
                </a:cubicBezTo>
                <a:cubicBezTo>
                  <a:pt x="2829891" y="1224437"/>
                  <a:pt x="2910977" y="1174501"/>
                  <a:pt x="2995748" y="1132115"/>
                </a:cubicBezTo>
                <a:cubicBezTo>
                  <a:pt x="3090969" y="1084505"/>
                  <a:pt x="3190698" y="1045597"/>
                  <a:pt x="3283131" y="992778"/>
                </a:cubicBezTo>
                <a:cubicBezTo>
                  <a:pt x="3364411" y="946332"/>
                  <a:pt x="3441357" y="891308"/>
                  <a:pt x="3526971" y="853440"/>
                </a:cubicBezTo>
                <a:cubicBezTo>
                  <a:pt x="3632640" y="806702"/>
                  <a:pt x="3874786" y="764736"/>
                  <a:pt x="3979817" y="740229"/>
                </a:cubicBezTo>
                <a:cubicBezTo>
                  <a:pt x="4289394" y="667994"/>
                  <a:pt x="4200917" y="692150"/>
                  <a:pt x="4467497" y="592183"/>
                </a:cubicBezTo>
                <a:cubicBezTo>
                  <a:pt x="4611631" y="476877"/>
                  <a:pt x="4394846" y="643958"/>
                  <a:pt x="4572000" y="531223"/>
                </a:cubicBezTo>
                <a:cubicBezTo>
                  <a:pt x="4585854" y="522407"/>
                  <a:pt x="4594561" y="507298"/>
                  <a:pt x="4606834" y="496389"/>
                </a:cubicBezTo>
                <a:cubicBezTo>
                  <a:pt x="4626428" y="478972"/>
                  <a:pt x="4657559" y="452039"/>
                  <a:pt x="4685211" y="444138"/>
                </a:cubicBezTo>
                <a:cubicBezTo>
                  <a:pt x="4713676" y="436005"/>
                  <a:pt x="4743268" y="432526"/>
                  <a:pt x="4772297" y="426720"/>
                </a:cubicBezTo>
                <a:cubicBezTo>
                  <a:pt x="4822641" y="433013"/>
                  <a:pt x="4909752" y="424839"/>
                  <a:pt x="4955177" y="470263"/>
                </a:cubicBezTo>
                <a:cubicBezTo>
                  <a:pt x="4967146" y="482232"/>
                  <a:pt x="4972594" y="499292"/>
                  <a:pt x="4981303" y="513806"/>
                </a:cubicBezTo>
                <a:cubicBezTo>
                  <a:pt x="4996906" y="638640"/>
                  <a:pt x="4995006" y="591925"/>
                  <a:pt x="4981303" y="783772"/>
                </a:cubicBezTo>
                <a:cubicBezTo>
                  <a:pt x="4979911" y="803260"/>
                  <a:pt x="4960296" y="877013"/>
                  <a:pt x="4955177" y="888275"/>
                </a:cubicBezTo>
                <a:cubicBezTo>
                  <a:pt x="4949171" y="901488"/>
                  <a:pt x="4937760" y="911498"/>
                  <a:pt x="4929051" y="923109"/>
                </a:cubicBezTo>
                <a:cubicBezTo>
                  <a:pt x="4926148" y="931818"/>
                  <a:pt x="4925851" y="941891"/>
                  <a:pt x="4920343" y="949235"/>
                </a:cubicBezTo>
                <a:cubicBezTo>
                  <a:pt x="4852351" y="1039893"/>
                  <a:pt x="4903718" y="948439"/>
                  <a:pt x="4824548" y="1027612"/>
                </a:cubicBezTo>
                <a:cubicBezTo>
                  <a:pt x="4721832" y="1130332"/>
                  <a:pt x="4886445" y="968177"/>
                  <a:pt x="4763588" y="1079863"/>
                </a:cubicBezTo>
                <a:cubicBezTo>
                  <a:pt x="4742324" y="1099193"/>
                  <a:pt x="4725617" y="1123581"/>
                  <a:pt x="4702628" y="1140823"/>
                </a:cubicBezTo>
                <a:cubicBezTo>
                  <a:pt x="4675917" y="1160857"/>
                  <a:pt x="4654005" y="1174725"/>
                  <a:pt x="4632960" y="1201783"/>
                </a:cubicBezTo>
                <a:cubicBezTo>
                  <a:pt x="4622568" y="1215144"/>
                  <a:pt x="4618803" y="1233357"/>
                  <a:pt x="4606834" y="1245326"/>
                </a:cubicBezTo>
                <a:cubicBezTo>
                  <a:pt x="4597654" y="1254506"/>
                  <a:pt x="4583348" y="1256438"/>
                  <a:pt x="4572000" y="1262743"/>
                </a:cubicBezTo>
                <a:cubicBezTo>
                  <a:pt x="4557204" y="1270963"/>
                  <a:pt x="4543253" y="1280649"/>
                  <a:pt x="4528457" y="1288869"/>
                </a:cubicBezTo>
                <a:cubicBezTo>
                  <a:pt x="4517109" y="1295174"/>
                  <a:pt x="4504971" y="1299981"/>
                  <a:pt x="4493623" y="1306286"/>
                </a:cubicBezTo>
                <a:cubicBezTo>
                  <a:pt x="4478827" y="1314506"/>
                  <a:pt x="4464434" y="1323441"/>
                  <a:pt x="4450080" y="1332412"/>
                </a:cubicBezTo>
                <a:cubicBezTo>
                  <a:pt x="4441204" y="1337959"/>
                  <a:pt x="4433315" y="1345148"/>
                  <a:pt x="4423954" y="1349829"/>
                </a:cubicBezTo>
                <a:cubicBezTo>
                  <a:pt x="4354994" y="1384309"/>
                  <a:pt x="4348069" y="1376131"/>
                  <a:pt x="4267200" y="1410789"/>
                </a:cubicBezTo>
                <a:cubicBezTo>
                  <a:pt x="4237369" y="1423574"/>
                  <a:pt x="4210248" y="1442279"/>
                  <a:pt x="4180114" y="1454332"/>
                </a:cubicBezTo>
                <a:cubicBezTo>
                  <a:pt x="4098006" y="1487175"/>
                  <a:pt x="4152967" y="1462715"/>
                  <a:pt x="4032068" y="1532709"/>
                </a:cubicBezTo>
                <a:cubicBezTo>
                  <a:pt x="4032064" y="1532711"/>
                  <a:pt x="3910151" y="1602375"/>
                  <a:pt x="3910148" y="1602378"/>
                </a:cubicBezTo>
                <a:cubicBezTo>
                  <a:pt x="3895634" y="1616892"/>
                  <a:pt x="3882807" y="1633318"/>
                  <a:pt x="3866605" y="1645920"/>
                </a:cubicBezTo>
                <a:cubicBezTo>
                  <a:pt x="3856358" y="1653890"/>
                  <a:pt x="3843043" y="1656897"/>
                  <a:pt x="3831771" y="1663338"/>
                </a:cubicBezTo>
                <a:cubicBezTo>
                  <a:pt x="3580466" y="1806942"/>
                  <a:pt x="3925468" y="1618406"/>
                  <a:pt x="3640183" y="1767840"/>
                </a:cubicBezTo>
                <a:cubicBezTo>
                  <a:pt x="3613708" y="1781708"/>
                  <a:pt x="3587074" y="1795424"/>
                  <a:pt x="3561805" y="1811383"/>
                </a:cubicBezTo>
                <a:cubicBezTo>
                  <a:pt x="3475689" y="1865772"/>
                  <a:pt x="3492181" y="1867967"/>
                  <a:pt x="3413760" y="1907178"/>
                </a:cubicBezTo>
                <a:cubicBezTo>
                  <a:pt x="3369702" y="1929207"/>
                  <a:pt x="3328962" y="1941097"/>
                  <a:pt x="3283131" y="1959429"/>
                </a:cubicBezTo>
                <a:cubicBezTo>
                  <a:pt x="3262605" y="1967640"/>
                  <a:pt x="3241755" y="1975297"/>
                  <a:pt x="3222171" y="1985555"/>
                </a:cubicBezTo>
                <a:cubicBezTo>
                  <a:pt x="3180708" y="2007274"/>
                  <a:pt x="3140759" y="2031771"/>
                  <a:pt x="3100251" y="2055223"/>
                </a:cubicBezTo>
                <a:cubicBezTo>
                  <a:pt x="3085602" y="2063704"/>
                  <a:pt x="3072557" y="2075406"/>
                  <a:pt x="3056708" y="2081349"/>
                </a:cubicBezTo>
                <a:cubicBezTo>
                  <a:pt x="3033485" y="2090058"/>
                  <a:pt x="3008924" y="2095803"/>
                  <a:pt x="2987040" y="2107475"/>
                </a:cubicBezTo>
                <a:cubicBezTo>
                  <a:pt x="2965007" y="2119226"/>
                  <a:pt x="2948114" y="2139267"/>
                  <a:pt x="2926080" y="2151018"/>
                </a:cubicBezTo>
                <a:cubicBezTo>
                  <a:pt x="2909783" y="2159709"/>
                  <a:pt x="2857005" y="2176945"/>
                  <a:pt x="2830285" y="2185852"/>
                </a:cubicBezTo>
                <a:cubicBezTo>
                  <a:pt x="2809965" y="2200366"/>
                  <a:pt x="2790592" y="2216308"/>
                  <a:pt x="2769325" y="2229395"/>
                </a:cubicBezTo>
                <a:cubicBezTo>
                  <a:pt x="2752741" y="2239601"/>
                  <a:pt x="2732445" y="2243565"/>
                  <a:pt x="2717074" y="2255520"/>
                </a:cubicBezTo>
                <a:cubicBezTo>
                  <a:pt x="2705617" y="2264431"/>
                  <a:pt x="2699657" y="2278743"/>
                  <a:pt x="2690948" y="2290355"/>
                </a:cubicBezTo>
                <a:cubicBezTo>
                  <a:pt x="2653083" y="2422882"/>
                  <a:pt x="2687833" y="2287588"/>
                  <a:pt x="2656114" y="2525486"/>
                </a:cubicBezTo>
                <a:cubicBezTo>
                  <a:pt x="2650308" y="2569029"/>
                  <a:pt x="2643068" y="2612405"/>
                  <a:pt x="2638697" y="2656115"/>
                </a:cubicBezTo>
                <a:cubicBezTo>
                  <a:pt x="2634355" y="2699538"/>
                  <a:pt x="2633468" y="2743243"/>
                  <a:pt x="2629988" y="2786743"/>
                </a:cubicBezTo>
                <a:cubicBezTo>
                  <a:pt x="2627662" y="2815824"/>
                  <a:pt x="2624183" y="2844800"/>
                  <a:pt x="2621280" y="2873829"/>
                </a:cubicBezTo>
                <a:cubicBezTo>
                  <a:pt x="2618377" y="2949303"/>
                  <a:pt x="2616281" y="3024813"/>
                  <a:pt x="2612571" y="3100252"/>
                </a:cubicBezTo>
                <a:cubicBezTo>
                  <a:pt x="2607572" y="3201895"/>
                  <a:pt x="2598146" y="3303330"/>
                  <a:pt x="2595154" y="3405052"/>
                </a:cubicBezTo>
                <a:cubicBezTo>
                  <a:pt x="2592251" y="3503749"/>
                  <a:pt x="2600029" y="3603342"/>
                  <a:pt x="2586445" y="3701143"/>
                </a:cubicBezTo>
                <a:cubicBezTo>
                  <a:pt x="2584659" y="3714001"/>
                  <a:pt x="2563222" y="3712754"/>
                  <a:pt x="2551611" y="3718560"/>
                </a:cubicBezTo>
                <a:cubicBezTo>
                  <a:pt x="2522582" y="3715657"/>
                  <a:pt x="2493473" y="3713470"/>
                  <a:pt x="2464525" y="3709852"/>
                </a:cubicBezTo>
                <a:cubicBezTo>
                  <a:pt x="2423789" y="3704760"/>
                  <a:pt x="2383281" y="3697982"/>
                  <a:pt x="2342605" y="3692435"/>
                </a:cubicBezTo>
                <a:cubicBezTo>
                  <a:pt x="2319416" y="3689273"/>
                  <a:pt x="2296302" y="3685061"/>
                  <a:pt x="2272937" y="3683726"/>
                </a:cubicBezTo>
                <a:cubicBezTo>
                  <a:pt x="2194634" y="3679252"/>
                  <a:pt x="2116147" y="3678749"/>
                  <a:pt x="2037805" y="3675018"/>
                </a:cubicBezTo>
                <a:cubicBezTo>
                  <a:pt x="1994215" y="3672942"/>
                  <a:pt x="1950720" y="3669212"/>
                  <a:pt x="1907177" y="3666309"/>
                </a:cubicBezTo>
                <a:lnTo>
                  <a:pt x="1341120" y="3675018"/>
                </a:lnTo>
                <a:cubicBezTo>
                  <a:pt x="1309068" y="3675861"/>
                  <a:pt x="1277371" y="3682675"/>
                  <a:pt x="1245325" y="3683726"/>
                </a:cubicBezTo>
                <a:cubicBezTo>
                  <a:pt x="1100231" y="3688483"/>
                  <a:pt x="955032" y="3689174"/>
                  <a:pt x="809897" y="3692435"/>
                </a:cubicBezTo>
                <a:lnTo>
                  <a:pt x="470263" y="3701143"/>
                </a:lnTo>
                <a:cubicBezTo>
                  <a:pt x="447040" y="3706949"/>
                  <a:pt x="424167" y="3714400"/>
                  <a:pt x="400594" y="3718560"/>
                </a:cubicBezTo>
                <a:cubicBezTo>
                  <a:pt x="374708" y="3723128"/>
                  <a:pt x="348323" y="3724198"/>
                  <a:pt x="322217" y="3727269"/>
                </a:cubicBezTo>
                <a:cubicBezTo>
                  <a:pt x="298974" y="3730004"/>
                  <a:pt x="275633" y="3732130"/>
                  <a:pt x="252548" y="3735978"/>
                </a:cubicBezTo>
                <a:cubicBezTo>
                  <a:pt x="240742" y="3737946"/>
                  <a:pt x="229325" y="3741783"/>
                  <a:pt x="217714" y="3744686"/>
                </a:cubicBezTo>
                <a:cubicBezTo>
                  <a:pt x="74131" y="3735114"/>
                  <a:pt x="67568" y="3775010"/>
                  <a:pt x="104503" y="3701143"/>
                </a:cubicBezTo>
              </a:path>
            </a:pathLst>
          </a:custGeom>
          <a:noFill/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0DA711-B141-E6F5-10C7-BF799EB3411B}"/>
              </a:ext>
            </a:extLst>
          </p:cNvPr>
          <p:cNvSpPr txBox="1"/>
          <p:nvPr/>
        </p:nvSpPr>
        <p:spPr>
          <a:xfrm>
            <a:off x="2521131" y="1507493"/>
            <a:ext cx="2619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公網上的電腦可以從客戶端建立的私有通道，透過</a:t>
            </a:r>
            <a:r>
              <a:rPr lang="en-US" altLang="zh-TW" dirty="0" err="1"/>
              <a:t>ngrok</a:t>
            </a:r>
            <a:r>
              <a:rPr lang="zh-TW" altLang="en-US" dirty="0"/>
              <a:t>伺服器存取客戶端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90D9CD-FA23-9D04-A4BE-F82661065111}"/>
              </a:ext>
            </a:extLst>
          </p:cNvPr>
          <p:cNvSpPr txBox="1"/>
          <p:nvPr/>
        </p:nvSpPr>
        <p:spPr>
          <a:xfrm>
            <a:off x="525588" y="2812254"/>
            <a:ext cx="261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公網上的其它電腦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75FA36B-17BC-DF99-BD5F-241489DC0728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1288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網站都有一個網址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7104EE-8AF5-C9C4-72EF-7582B6A92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48" y="2156336"/>
            <a:ext cx="6872989" cy="44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64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伺服器會給這台客戶端一個「網址」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10517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95664" y="6230699"/>
            <a:ext cx="223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1A28027-FA18-5231-3022-C3FF5D8996E8}"/>
              </a:ext>
            </a:extLst>
          </p:cNvPr>
          <p:cNvCxnSpPr>
            <a:endCxn id="3" idx="0"/>
          </p:cNvCxnSpPr>
          <p:nvPr/>
        </p:nvCxnSpPr>
        <p:spPr>
          <a:xfrm>
            <a:off x="1419497" y="2908024"/>
            <a:ext cx="8243" cy="2074900"/>
          </a:xfrm>
          <a:prstGeom prst="straightConnector1">
            <a:avLst/>
          </a:prstGeom>
          <a:ln w="1270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0D72F2-2CE9-26BE-2258-4E74BE90683E}"/>
              </a:ext>
            </a:extLst>
          </p:cNvPr>
          <p:cNvSpPr txBox="1"/>
          <p:nvPr/>
        </p:nvSpPr>
        <p:spPr>
          <a:xfrm>
            <a:off x="1417893" y="3586960"/>
            <a:ext cx="261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如同建立了一條</a:t>
            </a:r>
            <a:endParaRPr lang="en-US" altLang="zh-TW" dirty="0"/>
          </a:p>
          <a:p>
            <a:r>
              <a:rPr lang="zh-TW" altLang="en-US" dirty="0"/>
              <a:t>私密通道一樣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D9F8D0B-4A6E-4EC1-46C7-7B04D837241A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7446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執行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683030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不要使用學校的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WIFI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，用手機分享給電腦，因為學校會檔通訊埠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這邊用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示範連線，可以從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提供的網址，連線回電腦上啟動的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服務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連線前注意事項</a:t>
            </a:r>
          </a:p>
        </p:txBody>
      </p:sp>
    </p:spTree>
    <p:extLst>
      <p:ext uri="{BB962C8B-B14F-4D97-AF65-F5344CB8AC3E}">
        <p14:creationId xmlns:p14="http://schemas.microsoft.com/office/powerpoint/2010/main" val="374204043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執行本課程的「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0401_pyngrok.ipynb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57502E-939F-09DD-8481-BBA7F01C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1" y="2012117"/>
            <a:ext cx="8763463" cy="44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4725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可進入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網頁查看連線情況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DE8F8A-1824-9363-8269-E8975FFC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1" y="2400908"/>
            <a:ext cx="8960277" cy="40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4160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中斷連線。由於免費帳號一次只能有一個連線，所以在連線前要先確定斷線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1EF905-8B87-47FA-9C34-D0991635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6" y="2772903"/>
            <a:ext cx="7901269" cy="36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145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也可在網頁上中斷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強迫中斷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6750AE6-CA16-5107-C379-F404F28C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5" y="2299657"/>
            <a:ext cx="8952948" cy="35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838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用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Flask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測試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160724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740716" y="349541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執行本機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C822C2-FCCD-9E77-0C1A-E849A310891E}"/>
              </a:ext>
            </a:extLst>
          </p:cNvPr>
          <p:cNvSpPr txBox="1"/>
          <p:nvPr/>
        </p:nvSpPr>
        <p:spPr>
          <a:xfrm>
            <a:off x="615846" y="134014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執行本課程的「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0403_Flask.ipynb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263B68-DD6A-E342-5387-5C08E928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07" y="1970304"/>
            <a:ext cx="6077585" cy="48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95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網址存在一台電腦上，對應一個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28D2B6-4BD2-3B46-4C3F-83E1A63BE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7" y="2297493"/>
            <a:ext cx="7490998" cy="32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8035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740716" y="349541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執行本機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C822C2-FCCD-9E77-0C1A-E849A310891E}"/>
              </a:ext>
            </a:extLst>
          </p:cNvPr>
          <p:cNvSpPr txBox="1"/>
          <p:nvPr/>
        </p:nvSpPr>
        <p:spPr>
          <a:xfrm>
            <a:off x="615846" y="134014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點選剛才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945A3B-1FCB-30FB-A957-72970C5A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6" y="2000802"/>
            <a:ext cx="4053337" cy="138121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3D7EFB5-6F6C-B371-3137-3996AD15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16" y="3591683"/>
            <a:ext cx="64865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6966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在開發環境中設定變數</a:t>
            </a:r>
          </a:p>
        </p:txBody>
      </p:sp>
    </p:spTree>
    <p:extLst>
      <p:ext uri="{BB962C8B-B14F-4D97-AF65-F5344CB8AC3E}">
        <p14:creationId xmlns:p14="http://schemas.microsoft.com/office/powerpoint/2010/main" val="289915287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在程式中直接寫入金鑰或是密碼是錯誤的方法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6CD21F-9C33-C36A-9668-9387BF99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156554"/>
            <a:ext cx="8048625" cy="3562350"/>
          </a:xfrm>
          <a:prstGeom prst="rect">
            <a:avLst/>
          </a:prstGeom>
        </p:spPr>
      </p:pic>
      <p:sp>
        <p:nvSpPr>
          <p:cNvPr id="9" name="十字形 8">
            <a:extLst>
              <a:ext uri="{FF2B5EF4-FFF2-40B4-BE49-F238E27FC236}">
                <a16:creationId xmlns:a16="http://schemas.microsoft.com/office/drawing/2014/main" id="{C4F217F2-AF97-227D-B3F4-C41B3FB2D2A6}"/>
              </a:ext>
            </a:extLst>
          </p:cNvPr>
          <p:cNvSpPr/>
          <p:nvPr/>
        </p:nvSpPr>
        <p:spPr>
          <a:xfrm rot="2678540">
            <a:off x="6558929" y="3858033"/>
            <a:ext cx="983152" cy="1008934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72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Windows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下設定環境變數，無法用於多個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0BDACB-986D-46D8-59CC-B55DADB8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5" y="2599353"/>
            <a:ext cx="3851248" cy="41159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48E31F-0565-DE87-1A03-4D7781A9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96" y="2559495"/>
            <a:ext cx="3955521" cy="411595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B38D281-9452-3EAC-E7A0-682A22A3B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751" y="2255498"/>
            <a:ext cx="6322828" cy="1502143"/>
          </a:xfrm>
          <a:prstGeom prst="rect">
            <a:avLst/>
          </a:prstGeom>
        </p:spPr>
      </p:pic>
      <p:sp>
        <p:nvSpPr>
          <p:cNvPr id="12" name="十字形 11">
            <a:extLst>
              <a:ext uri="{FF2B5EF4-FFF2-40B4-BE49-F238E27FC236}">
                <a16:creationId xmlns:a16="http://schemas.microsoft.com/office/drawing/2014/main" id="{26C0F4EF-5854-056E-03CD-6C4AB1BFF050}"/>
              </a:ext>
            </a:extLst>
          </p:cNvPr>
          <p:cNvSpPr/>
          <p:nvPr/>
        </p:nvSpPr>
        <p:spPr>
          <a:xfrm rot="2678540">
            <a:off x="3461808" y="3816959"/>
            <a:ext cx="1601130" cy="1601029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958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01C14C-D9AE-4C5A-079D-DC0B9F598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10" y="2878766"/>
            <a:ext cx="6791325" cy="3076575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Linux/Mac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下設定環境變數，在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.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bashrc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/.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zshrc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中也無法多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12" name="十字形 11">
            <a:extLst>
              <a:ext uri="{FF2B5EF4-FFF2-40B4-BE49-F238E27FC236}">
                <a16:creationId xmlns:a16="http://schemas.microsoft.com/office/drawing/2014/main" id="{26C0F4EF-5854-056E-03CD-6C4AB1BFF050}"/>
              </a:ext>
            </a:extLst>
          </p:cNvPr>
          <p:cNvSpPr/>
          <p:nvPr/>
        </p:nvSpPr>
        <p:spPr>
          <a:xfrm rot="2678540">
            <a:off x="3461808" y="3816959"/>
            <a:ext cx="1601130" cy="1601029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60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632637" y="121115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正確作法：使用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1FF12B-5AE4-9032-FBCE-378EB4ED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3" y="3924521"/>
            <a:ext cx="8420100" cy="2000250"/>
          </a:xfrm>
          <a:prstGeom prst="rect">
            <a:avLst/>
          </a:prstGeom>
        </p:spPr>
      </p:pic>
      <p:pic>
        <p:nvPicPr>
          <p:cNvPr id="14" name="圖形 13" descr="核取記號 以實心填滿">
            <a:extLst>
              <a:ext uri="{FF2B5EF4-FFF2-40B4-BE49-F238E27FC236}">
                <a16:creationId xmlns:a16="http://schemas.microsoft.com/office/drawing/2014/main" id="{6EFC7571-8D0B-B8F8-C0D1-DF0CC2DE9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5823" y="3009875"/>
            <a:ext cx="1690577" cy="16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39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632637" y="121115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正確作法：在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os.environ.get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86FD5C-741E-CDEB-94D0-0FB5935C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94" y="2256538"/>
            <a:ext cx="7592132" cy="36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5078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F7741F-1828-F807-08B0-6213B5B0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711"/>
            <a:ext cx="9144000" cy="44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093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196C93-2135-BCB9-E4C7-72301470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8" y="1524708"/>
            <a:ext cx="7889358" cy="505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696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CC776C-F54E-3EE8-5149-8D2290C2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58" y="1494858"/>
            <a:ext cx="7834088" cy="49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3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可以從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找回電腦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但無法執行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HTTPS)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22827B-38BC-3273-F36E-4377D7F7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29" y="2142543"/>
            <a:ext cx="5905375" cy="45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933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2818BA-E3FB-E8A1-C61A-1B1B2ED9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835"/>
            <a:ext cx="8944089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1868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A400E13-7562-60AF-5544-886E3FCCC917}"/>
              </a:ext>
            </a:extLst>
          </p:cNvPr>
          <p:cNvSpPr txBox="1"/>
          <p:nvPr/>
        </p:nvSpPr>
        <p:spPr>
          <a:xfrm>
            <a:off x="427054" y="1412497"/>
            <a:ext cx="8546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94B9173-E2F0-AF0D-1C6A-21E4AB4C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1122"/>
            <a:ext cx="9144000" cy="247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7252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AD1B23-5548-BBA0-72B1-06B1CDB2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0926"/>
            <a:ext cx="9144000" cy="4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435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E4F802-F556-E2F2-DD21-24AC7337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44145"/>
            <a:ext cx="84963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124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91CA64-FF64-1B71-708A-D80514A3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3" y="1455652"/>
            <a:ext cx="7286847" cy="51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16980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442E8A-F4BD-1E62-681A-5D22DFFE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33" y="1369234"/>
            <a:ext cx="7780263" cy="53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25590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B593F6-1992-DB05-01E4-F0D80165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5" y="2028143"/>
            <a:ext cx="8612372" cy="30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950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A400E13-7562-60AF-5544-886E3FCCC917}"/>
              </a:ext>
            </a:extLst>
          </p:cNvPr>
          <p:cNvSpPr txBox="1"/>
          <p:nvPr/>
        </p:nvSpPr>
        <p:spPr>
          <a:xfrm>
            <a:off x="427054" y="1412497"/>
            <a:ext cx="8546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60C6A7-FB20-8F8D-490E-32323B4AB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6" y="2643105"/>
            <a:ext cx="8763611" cy="35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63176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0359E3-2068-957A-287D-F39262BB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9" y="1759698"/>
            <a:ext cx="8503942" cy="42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8238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D65C32-6021-B7BC-1CE3-88652EAA7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7" y="1350325"/>
            <a:ext cx="7862455" cy="531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34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CE7EEE-5AE5-971A-F803-D1B440EB1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7" y="1681671"/>
            <a:ext cx="8003037" cy="45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8081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D56CD6-27D1-281B-E67C-9A7DB94B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6" y="1882919"/>
            <a:ext cx="7186139" cy="31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16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7E031E-E900-A688-3FE0-783DE4183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395412"/>
            <a:ext cx="8401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569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3F5242-E090-C072-77B3-7EE14317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050950"/>
            <a:ext cx="82200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847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F1C8D0-AA35-BEC8-6C13-E8DACBED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" y="1276101"/>
            <a:ext cx="7682459" cy="52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2637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982</Words>
  <Application>Microsoft Office PowerPoint</Application>
  <PresentationFormat>如螢幕大小 (4:3)</PresentationFormat>
  <Paragraphs>245</Paragraphs>
  <Slides>60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60</vt:i4>
      </vt:variant>
    </vt:vector>
  </HeadingPairs>
  <TitlesOfParts>
    <vt:vector size="69" baseType="lpstr">
      <vt:lpstr>微軟正黑體</vt:lpstr>
      <vt:lpstr>新細明體</vt:lpstr>
      <vt:lpstr>Arial</vt:lpstr>
      <vt:lpstr>Calibri</vt:lpstr>
      <vt:lpstr>Calibri Light</vt:lpstr>
      <vt:lpstr>Century Schoolbook</vt:lpstr>
      <vt:lpstr>Consolas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116</cp:revision>
  <dcterms:created xsi:type="dcterms:W3CDTF">2024-05-09T05:53:07Z</dcterms:created>
  <dcterms:modified xsi:type="dcterms:W3CDTF">2024-05-22T14:36:17Z</dcterms:modified>
</cp:coreProperties>
</file>