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751" r:id="rId3"/>
    <p:sldId id="854" r:id="rId4"/>
    <p:sldId id="855" r:id="rId5"/>
    <p:sldId id="856" r:id="rId6"/>
    <p:sldId id="857" r:id="rId7"/>
    <p:sldId id="858" r:id="rId8"/>
    <p:sldId id="863" r:id="rId9"/>
    <p:sldId id="859" r:id="rId10"/>
    <p:sldId id="860" r:id="rId11"/>
    <p:sldId id="861" r:id="rId12"/>
    <p:sldId id="864" r:id="rId13"/>
    <p:sldId id="866" r:id="rId14"/>
    <p:sldId id="865" r:id="rId15"/>
    <p:sldId id="867" r:id="rId16"/>
    <p:sldId id="868" r:id="rId17"/>
    <p:sldId id="869" r:id="rId18"/>
    <p:sldId id="870" r:id="rId19"/>
    <p:sldId id="871" r:id="rId20"/>
    <p:sldId id="873" r:id="rId21"/>
    <p:sldId id="874" r:id="rId22"/>
    <p:sldId id="875" r:id="rId23"/>
    <p:sldId id="876" r:id="rId24"/>
    <p:sldId id="877" r:id="rId25"/>
    <p:sldId id="878" r:id="rId26"/>
    <p:sldId id="879" r:id="rId27"/>
    <p:sldId id="880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92BE0-FCB7-4636-BE7B-EC85377E2E8A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435F1-5C31-40E4-AB7F-D7AF2C67F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6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223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41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48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71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45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9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390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5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44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575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09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854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149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5961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892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393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18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870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75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573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62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6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47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626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80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21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ED6FE-D167-B283-8D08-3A738AD31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46BA7-4D0B-BF10-7839-080869EF1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59F421-084C-E7FB-0181-48E29F83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C41807-8F9C-4D1C-76E2-7919A437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D85B54-9811-2F48-9448-176E91A9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1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09FD7-6405-9C3A-6279-743B5920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05740E-7FEF-A7EF-6917-4726667D6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1C348A-8480-8829-2555-44F962D7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71B699-EAAC-AE69-C970-56D3B6EB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790C7-C48B-9596-8477-D909FD79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DE2BFA-3CE7-5DD4-CF24-33D1426D3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38F8D4-0EFF-CF6C-530F-CB9956E03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07866-07EE-E9C4-C860-DA71A957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3B7E31-1A83-9A66-1190-E5BCCAEA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F9BF29-380F-DEF8-E39E-D551FEB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730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422689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459678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44159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447691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4399934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38650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39256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87252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C653D-7BE4-1562-8B4B-E93AD0A8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A9162-32A1-594B-A631-F064B6F7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B011B0-4275-8A84-55C7-42535D1B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B0C97A-7904-0B55-1DD0-6D904DFD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FF34F-2216-36A3-5D06-2562984E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811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925484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171322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23792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8493324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50298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9256637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6437044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074039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0194788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213688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8C66E-9EF4-78CB-8BF6-D9999DA0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7E460A-B996-F985-D8F9-AD9625F70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4C6996-9B6D-7EEA-AE5B-6652B22A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980AF3-875F-049D-3146-4C5FA234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5ACE0-F91B-0D9F-A8E6-E0BBB184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728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514934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902529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5/5/2024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7607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3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E5710-750D-2462-AD19-2BE14789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B7A8A-4C3F-1A1D-0124-CC034CCD0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F49816-2976-0FC8-0767-55BF224DE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FC2552-0AB1-124B-106C-6153D20F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6B9640-986F-5BEB-9771-F0B43E4B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96FD9-1B2E-3C4C-148C-DBA24773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9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462BD-5867-9846-2920-B215E109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52745-6267-4B72-15E9-A73C2B7A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D3AE44-DDDE-324A-53F3-E6F1B483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3ACFC9-9477-A161-8788-2A1283CBC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888F5B-E0F1-7BBD-46FB-E85ABA637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655C0D-3483-BE92-142E-FCEFD271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7F1C6B5-E2CC-C7A9-0F6D-A19A421B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5253CC-D570-9B08-8345-435E82D9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6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9381F-1555-72A4-4B15-DFEF0D6A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4ABF92-CDEB-9027-1FBC-D9034F5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4A34EA-FCCA-9AD8-5537-F185BA70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87763F-9589-FB7A-EE81-97487E42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4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5462C0-045A-6185-813E-9C0865B4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FFB988-79BD-5487-26B3-F9A83BC6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6F1128-6832-393D-B168-E5347091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3F51F-3B10-58E9-986B-8E3B3381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76238-CB87-F621-18C5-84B9D68C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D622E8-518F-DB60-CCD9-DB7E840B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066831-466C-7ECC-82CA-66B4E41A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BAC202-D182-F109-A22E-978314D5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1BB353-D325-4679-2327-1CB7D20B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9F436-1170-9E49-690B-C29CF49E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771945-A135-FE17-CF20-9CC7E4928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E6DDBD-4960-B6D7-F881-506AAE0B9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58C2FB-BE13-D961-AFB5-82193C79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63AA18-F8FF-E78F-A244-F560C51C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15D6C4-F10A-38CA-8972-1054596A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4C7D4B-B352-7EAB-89DB-B296D9C6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1F58C8-CC89-6DDB-873E-0231A477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8467C-5444-473E-7934-ED46DC4FA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408D-A451-4A43-BD1D-C489B3DE6013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458DE1-DB19-0D73-F882-3B8DDEF98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B54FD6-24C1-45E2-20E6-0BEA3D6A7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019CB-0351-4994-AA44-1C54990D1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8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5/5/2024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83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itycoddee/python%E9%80%B2%E9%9A%8E%E6%8A%80%E5%B7%A7-3-%E7%A5%9E%E5%A5%87%E5%8F%88%E7%BE%8E%E5%A5%BD%E7%9A%84-decorator-%E5%97%B7%E5%97%9A-6559edc87bc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boyliao.medium.com/%E8%81%8A%E8%81%8A-python-closure-ebd63ff0146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3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物件導向進階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30309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陣列也是</a:t>
            </a:r>
            <a:r>
              <a:rPr kumimoji="1" lang="en-US" altLang="zh-TW" sz="36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5A053B-1F14-475F-D2E7-C8D14C81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00" y="2209800"/>
            <a:ext cx="51484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450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3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Generator(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產生器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8127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的資料量都很大，如果一開始全部放入陣列或向量，將非常佔記憶體體</a:t>
            </a:r>
            <a:endParaRPr kumimoji="1" lang="en-US" altLang="zh-TW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將資料視為一個倉庫，如果用一般的陣列處理，需要一次處理整個倉庫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如果有一台小車，負責將資料一批批搬出來處理，就不需佔太大記憶體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66179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就是一個序列製作物件用來迭代一個可能很大的序列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在迭代的過程中所產生的值都是動態的，不需要將整個序列儲存在記憶體中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產生器是記錄「產生值的方法」，而不是記錄值。</a:t>
            </a: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使用產生器中「產生的值只能取用一次」，無法重新啟動或重新取得 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 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因為不會紀錄 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。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17794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串列會佔記憶體，產生器只會佔一個物件的記憶體，如果資料很大就會有差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0698C7-3014-E1A1-C3B5-FC381F348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3" y="3200400"/>
            <a:ext cx="587674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641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只能取用一次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9DF6EC-DF1F-D175-3FA1-038F81F8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3" y="2133600"/>
            <a:ext cx="64223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786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使用「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next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」的方法依序取值，但如果最後取不到值就會發生錯誤。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B847A8-ABEC-A9AD-7F53-A6BE94E23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71" y="2654758"/>
            <a:ext cx="6330463" cy="41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457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普通函數是順序執行，遇到 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return 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語句就會返回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generator 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函數會在每次呼叫 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next() 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的時候執行，遇到 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yield 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語句返回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再次執行時從上次返回的 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yield 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語句處繼續執行。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33474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3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Decorator(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裝飾器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60263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有很多函數，有些共同的性質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舉例來說，有兩個函數，分別是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裝飾器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4C625-0260-A1D0-67BB-E5CB395E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4574"/>
            <a:ext cx="4648200" cy="35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846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1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物件用來描述一個物體、一件事、或一個人</a:t>
            </a:r>
            <a:endParaRPr kumimoji="1" lang="en-US" altLang="zh-TW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物件內含資訊及可執行的操作</a:t>
            </a:r>
            <a:endParaRPr kumimoji="1" lang="en-US" altLang="zh-TW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物件為類別產生的實例</a:t>
            </a:r>
            <a:endParaRPr kumimoji="1" lang="en-US" altLang="zh-TW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類別包含屬性及方法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類別可以繼承於其它類別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物件導向進階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2B38BB-8D4E-8904-DE18-CC622652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6" y="4419602"/>
            <a:ext cx="3612193" cy="13183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C98205-8B23-F631-B715-510EE5585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395" y="4419603"/>
            <a:ext cx="376460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731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希望在執行前，分別秀出函數名稱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裝飾器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74C625-0260-A1D0-67BB-E5CB395E5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84574"/>
            <a:ext cx="4648200" cy="35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417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但這只是執行另一函數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(print)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，非執行本函數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裝飾器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4463E1-C7FD-2A43-3607-BE980EBA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34880"/>
            <a:ext cx="5822576" cy="410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742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但這只是執行另一函數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(print)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，非執行本函數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裝飾器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2906CD-F03D-2EEF-00E0-A4A476D5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2" y="2743203"/>
            <a:ext cx="5243015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60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因此我們需要一個函數，把傳入的函數「修飾」一下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裝飾器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B3BFB4-3B67-959E-8252-FA194EE0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2" y="2971802"/>
            <a:ext cx="5281119" cy="30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123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因此我們需要一個函數，把傳入的函數「修飾」一下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裝飾器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F842B6-4A30-FFC4-B179-BCED488C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1" y="3048003"/>
            <a:ext cx="5745979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7484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可以寫成這個樣子，其中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@print_func_name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就稱為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Decorator(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裝飾器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A729AF-6F41-006A-8364-D82C0405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2" y="2624939"/>
            <a:ext cx="5281119" cy="41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7611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Decorator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的其它特性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1493560-658D-9EFB-9803-E3A91269F190}"/>
              </a:ext>
            </a:extLst>
          </p:cNvPr>
          <p:cNvSpPr txBox="1"/>
          <p:nvPr/>
        </p:nvSpPr>
        <p:spPr>
          <a:xfrm>
            <a:off x="381000" y="1447802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有順序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可帶參數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可用於物件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https://medium.com/citycoddee/python%E9%80%B2%E9%9A%8E%E6%8A%80%E5%B7%A7-3-%E7%A5%9E%E5%A5%87%E5%8F%88%E7%BE%8E%E5%A5%BD%E7%9A%84-decorator-%E5%97%B7%E5%97%9A-6559edc87bc0</a:t>
            </a:r>
            <a:endParaRPr kumimoji="1" lang="en-US" altLang="zh-TW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endParaRPr kumimoji="1" lang="en-US" altLang="zh-TW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4"/>
              </a:rPr>
              <a:t>https://dboyliao.medium.com/%E8%81%8A%E8%81%8A-python-closure-ebd63ff0146f</a:t>
            </a:r>
            <a:endParaRPr kumimoji="1" lang="en-US" altLang="zh-TW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endParaRPr kumimoji="1" lang="en-US" altLang="zh-TW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endParaRPr kumimoji="1" lang="en-US" altLang="zh-TW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389084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&lt;</a:t>
            </a:r>
            <a:r>
              <a:rPr kumimoji="1" lang="en-US" altLang="zh-TW" sz="32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variableName</a:t>
            </a: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 = &lt;</a:t>
            </a:r>
            <a:r>
              <a:rPr kumimoji="1" lang="en-US" altLang="zh-TW" sz="32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className</a:t>
            </a: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&gt;()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物件的產生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AD1E7C-231C-CF68-B1EF-5FDB95C05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032578"/>
            <a:ext cx="3639908" cy="10154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7635D3A-3A92-7FD6-FD26-D5110284B094}"/>
              </a:ext>
            </a:extLst>
          </p:cNvPr>
          <p:cNvSpPr txBox="1"/>
          <p:nvPr/>
        </p:nvSpPr>
        <p:spPr>
          <a:xfrm>
            <a:off x="381000" y="313661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物件的初始設定：類別加上 </a:t>
            </a: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</a:t>
            </a:r>
            <a:r>
              <a:rPr kumimoji="1" lang="en-US" altLang="zh-TW" sz="32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init</a:t>
            </a: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__() 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方法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559A1A-0BD1-AF91-868B-1C8BCCFB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3" y="3809999"/>
            <a:ext cx="3977985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93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初始化物件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物件的執行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635D3A-3A92-7FD6-FD26-D5110284B094}"/>
              </a:ext>
            </a:extLst>
          </p:cNvPr>
          <p:cNvSpPr txBox="1"/>
          <p:nvPr/>
        </p:nvSpPr>
        <p:spPr>
          <a:xfrm>
            <a:off x="381000" y="3581403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物件的執行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0BCE56-CD4F-3AA6-6D2E-8ED871AA2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2285902"/>
            <a:ext cx="3162575" cy="11430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F7E7F4-67DD-D7CA-5DFE-CFDD2B7D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2" y="4318577"/>
            <a:ext cx="3589331" cy="15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2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3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Iterator, 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Iterable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3364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1"/>
            <a:ext cx="8229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為一物件，可迭代之，如陣列字串</a:t>
            </a:r>
            <a:endParaRPr kumimoji="1" lang="en-US" altLang="zh-TW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當傳送至</a:t>
            </a:r>
            <a:r>
              <a:rPr kumimoji="1" lang="en-US" altLang="zh-TW" sz="3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()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時，會產生一個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也是一物件，用來「輪流取出」</a:t>
            </a:r>
            <a:r>
              <a:rPr kumimoji="1" lang="en-US" altLang="zh-TW" sz="36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中的資料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__next()__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，傳回待取出資料物件的下一個項目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每個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都是</a:t>
            </a:r>
            <a:r>
              <a:rPr kumimoji="1" lang="en-US" altLang="zh-TW" sz="36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，但不見得每個</a:t>
            </a:r>
            <a:r>
              <a:rPr kumimoji="1" lang="en-US" altLang="zh-TW" sz="36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會是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381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2"/>
            <a:ext cx="8229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抵達尾端時會丟出</a:t>
            </a:r>
            <a:r>
              <a:rPr kumimoji="1" lang="en-US" altLang="zh-TW" sz="32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StopIteration</a:t>
            </a:r>
            <a:endParaRPr kumimoji="1" lang="zh-TW" altLang="en-US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是個一次性的物件，不能回頭</a:t>
            </a:r>
            <a:endParaRPr kumimoji="1" lang="en-US" altLang="zh-TW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若想要重新遍歷容器就必須再藉由</a:t>
            </a:r>
            <a:r>
              <a:rPr kumimoji="1" lang="en-US" altLang="zh-TW" sz="32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函數產生新的</a:t>
            </a: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本身也是一個</a:t>
            </a:r>
            <a:r>
              <a:rPr kumimoji="1" lang="en-US" altLang="zh-TW" sz="32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</a:t>
            </a: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丟進</a:t>
            </a:r>
            <a:r>
              <a:rPr kumimoji="1" lang="en-US" altLang="zh-TW" sz="32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函數會回傳</a:t>
            </a: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本身</a:t>
            </a:r>
            <a:endParaRPr kumimoji="1" lang="en-US" altLang="zh-TW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可讓</a:t>
            </a: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也能用在</a:t>
            </a:r>
            <a:r>
              <a:rPr kumimoji="1" lang="en-US" altLang="zh-TW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for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迴圈以及接受</a:t>
            </a:r>
            <a:r>
              <a:rPr kumimoji="1" lang="en-US" altLang="zh-TW" sz="32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的函數中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266693" indent="-266693">
              <a:buFont typeface="Arial" panose="020B0604020202020204" pitchFamily="34" charset="0"/>
              <a:buChar char="•"/>
            </a:pP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17086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字串也是</a:t>
            </a:r>
            <a:r>
              <a:rPr kumimoji="1" lang="en-US" altLang="zh-TW" sz="36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，如果當作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執行就會出錯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BEB3340-3F5C-BE6E-DA9C-2C873261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3" y="2876730"/>
            <a:ext cx="5845047" cy="21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8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1000" y="144780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693" indent="-266693">
              <a:buFont typeface="Arial" panose="020B0604020202020204" pitchFamily="34" charset="0"/>
              <a:buChar char="•"/>
            </a:pP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先將</a:t>
            </a:r>
            <a:r>
              <a:rPr kumimoji="1" lang="en-US" altLang="zh-TW" sz="36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iterable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轉換成</a:t>
            </a:r>
            <a:r>
              <a:rPr kumimoji="1" lang="en-US" altLang="zh-TW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iterator</a:t>
            </a:r>
            <a:r>
              <a:rPr kumimoji="1" lang="zh-TW" altLang="en-US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即可執行</a:t>
            </a:r>
            <a:endParaRPr kumimoji="1" lang="en-US" altLang="zh-TW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6D6351-6821-7926-FC4A-19695DA0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40500"/>
            <a:ext cx="4876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9668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755</Words>
  <Application>Microsoft Office PowerPoint</Application>
  <PresentationFormat>如螢幕大小 (4:3)</PresentationFormat>
  <Paragraphs>102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</cp:revision>
  <dcterms:created xsi:type="dcterms:W3CDTF">2024-05-05T09:07:27Z</dcterms:created>
  <dcterms:modified xsi:type="dcterms:W3CDTF">2024-05-08T08:31:26Z</dcterms:modified>
</cp:coreProperties>
</file>