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681" r:id="rId3"/>
    <p:sldId id="1189" r:id="rId4"/>
    <p:sldId id="1275" r:id="rId5"/>
    <p:sldId id="1192" r:id="rId6"/>
    <p:sldId id="1376" r:id="rId7"/>
    <p:sldId id="1377" r:id="rId8"/>
    <p:sldId id="1378" r:id="rId9"/>
    <p:sldId id="1379" r:id="rId10"/>
    <p:sldId id="1380" r:id="rId11"/>
    <p:sldId id="1381" r:id="rId12"/>
    <p:sldId id="1382" r:id="rId13"/>
    <p:sldId id="1383" r:id="rId14"/>
    <p:sldId id="857" r:id="rId15"/>
    <p:sldId id="858" r:id="rId16"/>
    <p:sldId id="861" r:id="rId17"/>
    <p:sldId id="862" r:id="rId18"/>
    <p:sldId id="863" r:id="rId19"/>
    <p:sldId id="864" r:id="rId20"/>
    <p:sldId id="865" r:id="rId21"/>
    <p:sldId id="866" r:id="rId22"/>
    <p:sldId id="867" r:id="rId23"/>
    <p:sldId id="868" r:id="rId24"/>
    <p:sldId id="869" r:id="rId25"/>
    <p:sldId id="870" r:id="rId26"/>
    <p:sldId id="871" r:id="rId27"/>
    <p:sldId id="872" r:id="rId28"/>
    <p:sldId id="873" r:id="rId29"/>
    <p:sldId id="874" r:id="rId30"/>
    <p:sldId id="875" r:id="rId31"/>
    <p:sldId id="876" r:id="rId32"/>
    <p:sldId id="877" r:id="rId33"/>
    <p:sldId id="878" r:id="rId34"/>
    <p:sldId id="879" r:id="rId35"/>
    <p:sldId id="887" r:id="rId36"/>
    <p:sldId id="888" r:id="rId37"/>
    <p:sldId id="889" r:id="rId38"/>
    <p:sldId id="890" r:id="rId39"/>
    <p:sldId id="891" r:id="rId40"/>
    <p:sldId id="892" r:id="rId41"/>
    <p:sldId id="893" r:id="rId42"/>
    <p:sldId id="894" r:id="rId43"/>
    <p:sldId id="895" r:id="rId44"/>
    <p:sldId id="896" r:id="rId45"/>
    <p:sldId id="897" r:id="rId46"/>
    <p:sldId id="898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53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26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3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18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18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7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9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9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5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1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79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7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0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5/12/2024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thilya.tw/2018/11/26/what-happens-when-you-type-an-url-in-the-browser-and-press-enter/#%E4%BA%8C%E3%80%81%E7%B6%B2%E8%B7%AF%E9%80%A3%E7%B7%9A" TargetMode="External"/><Relationship Id="rId7" Type="http://schemas.openxmlformats.org/officeDocument/2006/relationships/hyperlink" Target="https://www.cythilya.tw/2018/11/26/what-happens-when-you-type-an-url-in-the-browser-and-press-enter/#%E5%85%AD%E5%85%B6%E5%AE%8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cythilya.tw/2018/11/26/what-happens-when-you-type-an-url-in-the-browser-and-press-enter/#%E4%BA%94%E7%80%8F%E8%A6%BD%E5%99%A8%E8%A7%A3%E6%9E%90%E8%88%87%E6%B8%B2%E6%9F%93%E9%A0%81%E9%9D%A2" TargetMode="External"/><Relationship Id="rId5" Type="http://schemas.openxmlformats.org/officeDocument/2006/relationships/hyperlink" Target="https://www.cythilya.tw/2018/11/26/what-happens-when-you-type-an-url-in-the-browser-and-press-enter/#%E5%9B%9Bhttp-%E5%BF%AB%E5%8F%96" TargetMode="External"/><Relationship Id="rId4" Type="http://schemas.openxmlformats.org/officeDocument/2006/relationships/hyperlink" Target="https://www.cythilya.tw/2018/11/26/what-happens-when-you-type-an-url-in-the-browser-and-press-enter/#%E4%B8%89%E4%BC%BA%E6%9C%8D%E5%99%A8%E8%99%95%E7%90%86%E8%AB%8B%E6%B1%82%E4%B8%A6%E8%BF%94%E5%9B%9E-http-%E5%9B%9E%E6%87%8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89600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05. 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基礎觀念及知識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客戶端中，輸入文字，會回傳兩次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8DF5A5-3F8F-BCF1-5B0E-6725FB32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1" y="2520914"/>
            <a:ext cx="4148987" cy="30221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992D08-14F6-AA5A-943C-999A88B8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13" y="3385945"/>
            <a:ext cx="4536124" cy="21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50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在程式執行的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cell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處會出現一些訊息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49EE09-8520-4724-535C-EBBDAD6C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2529193"/>
            <a:ext cx="8874642" cy="36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35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HTTP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4967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5/12/2024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76250" y="13716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當你打開瀏覽器，在網址列輸入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www.google.com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時，會發生什麼事？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F97CA6-10D4-91B8-8167-5BC0A55D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510" y="2961383"/>
            <a:ext cx="48330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99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5/12/2024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95300" y="17526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瀏覽器是多處理程序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(process)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開啟一個應用程式時，會由一個以上的 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聯合運作來完成任務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工作切分給其下的執行緒（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thread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）來協助運作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間利用 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IPC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inter-process communication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）的方式來溝通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5717674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5/12/2024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95300" y="17526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網路連線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伺服器處理請求並返回 </a:t>
            </a:r>
            <a:r>
              <a:rPr lang="en-US" altLang="zh-TW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</a:t>
            </a: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回應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TW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</a:t>
            </a: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快取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瀏覽器解析與渲染頁面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其它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20921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0E11D4-081E-2F4B-8488-2443658A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19200"/>
            <a:ext cx="853660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114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C774883-20E7-6C1A-78DB-FCAD8DB3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667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45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3353B7E-F74C-CA07-1C41-0BC1C644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71625"/>
            <a:ext cx="7772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6396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8711CD-6C5E-7C5E-B1D7-38F25607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38200"/>
            <a:ext cx="7429500" cy="20955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6CC0F9-AEF1-B553-820C-1518B2FB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581400"/>
            <a:ext cx="7467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53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先跑一次程式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通道轉址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3FCE9DE-9A8D-B0AF-A636-02597607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095375"/>
            <a:ext cx="76581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7066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F720742-B46C-E849-C102-209E3BF7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66812"/>
            <a:ext cx="76581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22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52A60D2-342A-D803-5B00-38B73A7A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38150"/>
            <a:ext cx="87820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474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A3E6537-FAAE-09F1-312A-0EB971F3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2875"/>
            <a:ext cx="82962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479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D64A4BE-D052-F8E0-7873-5FE37DB5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27768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65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44BDBB8-3F7F-31D1-06A6-CB75DDBF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214437"/>
            <a:ext cx="69818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988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3F203FD-EF95-AD2A-4AA5-58FF7BFC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447675"/>
            <a:ext cx="84105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344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EC86C5E-34D0-112A-7071-2564039E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928812"/>
            <a:ext cx="52959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381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C46D86B-05B4-DC4A-F234-00CFF825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685800"/>
            <a:ext cx="79724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5404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A3CEFB3-5B30-4F8C-3F8C-76610823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104900"/>
            <a:ext cx="7105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5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先跑一次程式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664AE25-E124-B11E-592D-34FB4EA3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534400" cy="59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5709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BDA3BBA-23C3-95E9-AA98-891B2022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107"/>
            <a:ext cx="9144000" cy="36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283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E803A64-5023-6A6D-0FDA-23E1E128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3" y="1371600"/>
            <a:ext cx="85230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088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4F659A3-1858-CB70-46BA-C68E68AA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276350"/>
            <a:ext cx="9001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4575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514600" y="30480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5/12/2024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461716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5/12/2024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絕大部分網站非靜態頁面，主要是動態載入資料庫中的資料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網站的目的是提供資料，但主要對象是人類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HTML&amp;CSS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的目的是方便人類觀看，主是一種「資料」的表現層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資料表現層有很多類型，如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txt,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是程式，通常不需要有表現層，方便網路資料交換即可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最常用的</a:t>
            </a:r>
            <a:r>
              <a:rPr kumimoji="1" lang="zh-TW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伺服器和伺服器之間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交換資料的格式是使用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623753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5/12/2024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 Object Notion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為全稱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讀音為「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Jason(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街喪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不需要有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，本身即為一種常用的資料格式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用於程式之間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伺服器之間、伺服器和客戶端之間，客戶端之間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的資料交換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有些網站會準備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資料格式專門給網路爬蟲使用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也可做為平常資料儲存的格式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195582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一個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應用範例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5/12/2024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最常用用在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網頁程式從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端傳送資料給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browser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典型範例就是透過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方式交換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動態更新頁面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使用者點選了線上產品縮圖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方式將產品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傳送給伺服器端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伺服器端收到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，將產品資料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(ex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編碼成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資料，並且回傳給瀏覽器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資料，將其解碼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(decode)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並且將資料顯示在網頁上</a:t>
            </a:r>
          </a:p>
        </p:txBody>
      </p:sp>
    </p:spTree>
    <p:extLst>
      <p:ext uri="{BB962C8B-B14F-4D97-AF65-F5344CB8AC3E}">
        <p14:creationId xmlns:p14="http://schemas.microsoft.com/office/powerpoint/2010/main" val="397945448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855CC84-4E5B-B7FC-9DA7-4535DFEA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6378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505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B2BF193-BA8F-083E-220E-9CA14765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047875"/>
            <a:ext cx="4086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38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34697" y="17741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兩個程式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程式中取得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31348B-808A-5202-258D-B4436BE3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2" y="4107711"/>
            <a:ext cx="7943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87C963F-2997-F4CF-AF2F-351038FE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14512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34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A2DE47-0DF9-A090-D11E-383D7B1A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585912"/>
            <a:ext cx="3981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21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DA9CDF-148A-67FC-2B9B-90EDCEE0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19312"/>
            <a:ext cx="3771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746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7521BCE-6DF2-0FEC-D98E-DD30EE70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33425"/>
            <a:ext cx="82677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166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65CCC8-37E8-CA97-DF95-80A4E614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04937"/>
            <a:ext cx="7877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9430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791FA76-F477-CB7A-E44D-869AE4C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" y="1295400"/>
            <a:ext cx="751327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524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B56263-BE8B-7D48-E975-FA8F901A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4266"/>
            <a:ext cx="746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64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B4104D-37D9-3AAE-EDAF-53AC4DA9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0" y="2714512"/>
            <a:ext cx="7627089" cy="37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47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20E793-6B68-F9D7-D2DB-7E54D833B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" y="2019850"/>
            <a:ext cx="7478233" cy="44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5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按下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Verify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，必須出現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Success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FF21DE-9E23-F3A0-1ACC-6053EBD7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9" y="2036882"/>
            <a:ext cx="7152167" cy="35052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EEA3C1-A74E-D2A2-1B38-080C9A80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600036"/>
            <a:ext cx="4876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08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把這個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和顯示的會不同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39C8D6-08DF-B87B-3187-93487547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2" y="2139078"/>
            <a:ext cx="7038753" cy="43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742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597</Words>
  <Application>Microsoft Office PowerPoint</Application>
  <PresentationFormat>如螢幕大小 (4:3)</PresentationFormat>
  <Paragraphs>100</Paragraphs>
  <Slides>45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54" baseType="lpstr">
      <vt:lpstr>Microsoft JhengHei</vt:lpstr>
      <vt:lpstr>Microsoft JhengHei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106</cp:revision>
  <dcterms:created xsi:type="dcterms:W3CDTF">2024-05-09T05:53:07Z</dcterms:created>
  <dcterms:modified xsi:type="dcterms:W3CDTF">2024-05-13T03:09:58Z</dcterms:modified>
</cp:coreProperties>
</file>