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681" r:id="rId3"/>
    <p:sldId id="1192" r:id="rId4"/>
    <p:sldId id="1182" r:id="rId5"/>
    <p:sldId id="1183" r:id="rId6"/>
    <p:sldId id="1184" r:id="rId7"/>
    <p:sldId id="1185" r:id="rId8"/>
    <p:sldId id="1189" r:id="rId9"/>
    <p:sldId id="1186" r:id="rId10"/>
    <p:sldId id="1187" r:id="rId11"/>
    <p:sldId id="1191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3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16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52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18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85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07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3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2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5/27/2024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3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課程大綱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獲得金鑰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了解要使用的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function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了解參數的應用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放入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Bot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無記憶的聊天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有記憶的聊天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693420" y="329236"/>
            <a:ext cx="776456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3096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講師介紹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本課程會教什麼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本課程不會教什麼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課程內容下載及提問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381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、課程介紹</a:t>
            </a:r>
          </a:p>
        </p:txBody>
      </p:sp>
    </p:spTree>
    <p:extLst>
      <p:ext uri="{BB962C8B-B14F-4D97-AF65-F5344CB8AC3E}">
        <p14:creationId xmlns:p14="http://schemas.microsoft.com/office/powerpoint/2010/main" val="7680339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課前準備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開發環境安裝及測試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平台基礎知識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帳號申請及金鑰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基礎觀念及知識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39339100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熟悉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指令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的使用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了解容器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編輯器的選擇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 facto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學會開發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生產環境的鎖定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gitlab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bitbuckert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docker hub)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的概念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金鑰的概念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381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、課前準備</a:t>
            </a:r>
          </a:p>
        </p:txBody>
      </p:sp>
    </p:spTree>
    <p:extLst>
      <p:ext uri="{BB962C8B-B14F-4D97-AF65-F5344CB8AC3E}">
        <p14:creationId xmlns:p14="http://schemas.microsoft.com/office/powerpoint/2010/main" val="14048317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的好處：自動化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問問題的地方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stackoverflow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reddit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quora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會做文件筆記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anytype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notion,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hackmd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善用工具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copilot)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86940" y="304800"/>
            <a:ext cx="4876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、課前準備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04444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虛擬環境的重要性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miniconda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開發虛擬環境安裝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安裝及設定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96340" y="304800"/>
            <a:ext cx="70637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、開發環境安裝及測試</a:t>
            </a:r>
          </a:p>
        </p:txBody>
      </p:sp>
    </p:spTree>
    <p:extLst>
      <p:ext uri="{BB962C8B-B14F-4D97-AF65-F5344CB8AC3E}">
        <p14:creationId xmlns:p14="http://schemas.microsoft.com/office/powerpoint/2010/main" val="36953404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開發者帳號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Provider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Channel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Message API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機器人開發流程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96340" y="304800"/>
            <a:ext cx="70637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平台基礎知識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申請及操作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帳號申請及金鑰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在開發環境中設定變數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84860" y="281940"/>
            <a:ext cx="807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/docker/OpenAI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16194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主要是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POST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GET)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使用程式而非瀏覽器存取網頁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物件導向基礎及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Decorator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開發框架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FastAPI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Gradio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Streamlit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Django, Twister....)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06880" y="281940"/>
            <a:ext cx="74828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、基礎觀念及知識</a:t>
            </a:r>
          </a:p>
        </p:txBody>
      </p:sp>
    </p:spTree>
    <p:extLst>
      <p:ext uri="{BB962C8B-B14F-4D97-AF65-F5344CB8AC3E}">
        <p14:creationId xmlns:p14="http://schemas.microsoft.com/office/powerpoint/2010/main" val="3025205387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320</Words>
  <Application>Microsoft Office PowerPoint</Application>
  <PresentationFormat>如螢幕大小 (4:3)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27</cp:revision>
  <dcterms:created xsi:type="dcterms:W3CDTF">2024-05-09T05:53:07Z</dcterms:created>
  <dcterms:modified xsi:type="dcterms:W3CDTF">2024-05-27T14:35:23Z</dcterms:modified>
</cp:coreProperties>
</file>