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681" r:id="rId3"/>
    <p:sldId id="1193" r:id="rId4"/>
    <p:sldId id="1275" r:id="rId5"/>
    <p:sldId id="1192" r:id="rId6"/>
    <p:sldId id="1276" r:id="rId7"/>
    <p:sldId id="1277" r:id="rId8"/>
    <p:sldId id="1278" r:id="rId9"/>
    <p:sldId id="1279" r:id="rId10"/>
    <p:sldId id="1280" r:id="rId11"/>
    <p:sldId id="1281" r:id="rId12"/>
    <p:sldId id="1282" r:id="rId13"/>
    <p:sldId id="1283" r:id="rId14"/>
    <p:sldId id="1284" r:id="rId15"/>
    <p:sldId id="1285" r:id="rId16"/>
    <p:sldId id="1286" r:id="rId17"/>
    <p:sldId id="1287" r:id="rId18"/>
    <p:sldId id="1288" r:id="rId19"/>
    <p:sldId id="1289" r:id="rId20"/>
    <p:sldId id="1290" r:id="rId21"/>
    <p:sldId id="1191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3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C8E63-1016-4C78-A51D-85D69DBCD8EF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F9955-79FE-4880-BF3F-244E95466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96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295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9452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25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168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168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156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528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076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49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2865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766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968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C2F65-5F2D-3F7C-9595-4016CEA87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194D1B-375D-9E9F-5A2C-B48F3CC4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72B491-D650-EBE9-4741-86225D41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283D51-E3B6-6E1B-FF94-C3796008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8FDA9B-AEAA-410C-F604-092ABE28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5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AE7DA-51E0-2F96-1AED-FA7BD806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5F76AD-0B13-A767-B706-A93FB0229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3148A8-7837-5FA5-10DB-2BB42682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10CBA1-BEA0-9764-75C8-6EEB54C9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0B921F-EDB1-16F5-DEB4-7A1F3847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85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9C6C9C-AB4C-0927-2F61-ED83EB15A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437356-3D65-AD66-E6B2-5FB47A00C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C213D5-39B8-E1A9-1CFD-3EBC5820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5A8FDB-DBD3-52BE-5ABF-79DA2E68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2DCB0B-F231-7D13-9BA3-F0486F26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627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3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5/27/2024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745839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5/27/2024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602981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7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5/27/2024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346129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50925568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5/27/2024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1721745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9" y="609604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5/27/2024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566364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5/27/2024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3297787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8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5/27/2024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77551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207E3-EBC2-334A-205A-BDE8DAAD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06A8FE-CD47-1523-E127-13075478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F967D5-F557-4ABE-78B6-34F05B06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226E90-8574-0569-59E7-B17EB252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8D0A48-9114-ECA2-DF6F-063E7306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527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5/27/2024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3646334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5/27/2024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7790929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5/27/2024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572008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5/27/2024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7072142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3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5/27/2024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1170670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8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5/27/2024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21560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5/27/2024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1479130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2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5/27/2024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12727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5/27/2024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5578375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5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5/27/2024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06128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9A45A-C02E-2553-C1FF-4B755E6C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3F12AC-FE9C-0AEA-6CA0-428BCA245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ECCA9E-E67C-168C-88FD-AD6CB40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C981C8-8D45-0A47-3806-BE0A87C9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214E5-6E9B-47B5-6DE2-EDD9AFC7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193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5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2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5/27/2024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7331753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5/27/2024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55478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5/27/2024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56021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21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D8FF0-8194-9292-03E2-8FD9BFFF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16BE2-05CC-72D7-4C58-2C94608B5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6E1FB0-D7BC-AB03-E115-23E0AB387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C616FF-D57F-BB61-2380-9DD5269C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A70643-1D27-220A-7C87-B347C045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FCC4E3-57A1-D244-76EC-C75C6C3D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25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7C107-5F5A-5745-3B29-19A3E26C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A7CCF-AB7D-8943-8345-8D264A38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39B061-6BB0-472A-7EA8-2BD583902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70641E-CAE6-718E-5D27-8379B4D2C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F41735-77AE-8771-2BA9-CB5A43574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A02D02-A229-303E-61D3-E64DB0F5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A3038C-EEFF-E4DF-FB45-585E5008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254CE7-7FB6-155F-5444-8C62B87A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43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EB3B1-10B1-93F2-ABE1-3303A4D0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DE6DDD-D6B6-2A12-2559-CDD123F4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FD5F7E-798A-CFCA-BD96-0A6EA37B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5BBA7C-3652-3B5A-DE16-03A9EFA9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98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CA852D-E6F2-E0E5-C7E9-292BBC8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79070F-2A19-0BF1-9D51-8A39FF1F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DFA248-55D7-09DE-89AC-F410589A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26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C22C2C-72AF-40E7-F179-280FBA3A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941CF-E894-2AE5-424E-1943A1C43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341979-4284-521D-3E87-0F00453E4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5FFE4D-6197-DCE1-D5BC-D35DA076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57AA09-1AB2-FBC8-4A19-DF5BDB84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84957F-F6AD-73C3-AD63-0CDABC1A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9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F0122-A61F-D4B4-22EB-9978337D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D876F8-A4BA-59E4-E6BA-31D8AFA0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C92D0E-41CD-ED3A-5CEC-391832488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8945CE-E657-DC86-EA68-28987B7E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9EE069-5CE3-25BE-FB74-8EED9F7E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BCE9B8-20CE-B862-C2B3-29863AD5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80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5890A4-F4EB-46CD-3C1F-6CD33D1C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D48A3B-9170-D087-5140-85FCB287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19AA15-C81B-7795-2EC8-035EF342A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796B-F55F-40BA-947E-19D03180300F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D723AE-7934-015B-761D-5008350D8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26B5AF-7297-1BDF-F072-FE240C06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12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4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5/27/2024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4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29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891" indent="-342891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5800" y="2743203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OpenAI API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2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地點：東吳大學資科系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387286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Prompt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通常分為兩部分，一個是「指示」，一個是「問題本身」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10775" y="259404"/>
            <a:ext cx="6634263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了解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Prompt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DF8795-D7CD-3399-F97D-A62C2E772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284" y="2601786"/>
            <a:ext cx="6319432" cy="401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7291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4976999-05B3-74EE-9C6B-2B05028A4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2" y="1323934"/>
            <a:ext cx="8832715" cy="436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0662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DB8C3F5-8A56-2115-A3C2-6533B19C2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66" y="618732"/>
            <a:ext cx="8722468" cy="582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5248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B8F75E8-0D3E-B477-4ADA-24E240FE5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7240"/>
            <a:ext cx="8175486" cy="634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7429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0767168-00B8-90AD-0D5D-75F304BC5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8" y="1267116"/>
            <a:ext cx="8891081" cy="461884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F06BF94-73CD-0256-8279-A44C9D9172DD}"/>
              </a:ext>
            </a:extLst>
          </p:cNvPr>
          <p:cNvSpPr/>
          <p:nvPr/>
        </p:nvSpPr>
        <p:spPr>
          <a:xfrm>
            <a:off x="376136" y="2291762"/>
            <a:ext cx="843064" cy="272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81476A-A115-95EF-A9C5-FA368BA830DE}"/>
              </a:ext>
            </a:extLst>
          </p:cNvPr>
          <p:cNvSpPr/>
          <p:nvPr/>
        </p:nvSpPr>
        <p:spPr>
          <a:xfrm>
            <a:off x="330740" y="3440350"/>
            <a:ext cx="843064" cy="272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92A89D-BCB7-C023-3A85-497C7D6C4931}"/>
              </a:ext>
            </a:extLst>
          </p:cNvPr>
          <p:cNvSpPr/>
          <p:nvPr/>
        </p:nvSpPr>
        <p:spPr>
          <a:xfrm>
            <a:off x="330740" y="4464996"/>
            <a:ext cx="1063558" cy="272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10469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獲得金鑰</a:t>
            </a:r>
          </a:p>
        </p:txBody>
      </p:sp>
    </p:spTree>
    <p:extLst>
      <p:ext uri="{BB962C8B-B14F-4D97-AF65-F5344CB8AC3E}">
        <p14:creationId xmlns:p14="http://schemas.microsoft.com/office/powerpoint/2010/main" val="411691933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3DCA9A4-2991-AC17-E16A-C8ED91327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8" y="1458527"/>
            <a:ext cx="8994843" cy="405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8683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1DBA01E-8DC1-44D0-9D55-3C77437ED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90" y="1015523"/>
            <a:ext cx="8722468" cy="507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7141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使用對應的函數</a:t>
            </a:r>
          </a:p>
        </p:txBody>
      </p:sp>
    </p:spTree>
    <p:extLst>
      <p:ext uri="{BB962C8B-B14F-4D97-AF65-F5344CB8AC3E}">
        <p14:creationId xmlns:p14="http://schemas.microsoft.com/office/powerpoint/2010/main" val="277812438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8200BB2-8A95-0D09-8481-DA5A50C4E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97" y="1429804"/>
            <a:ext cx="8539405" cy="417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0307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 API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獲得金鑰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了解要使用的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function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了解參數的應用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放入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 Bot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無記憶的聊天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有記憶的聊天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379439" y="329236"/>
            <a:ext cx="776456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 API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說明及整合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328359583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 API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說明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獲得金鑰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了解要使用的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function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了解參數的應用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放入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 Bot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無記憶的聊天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有記憶的聊天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693420" y="329236"/>
            <a:ext cx="776456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6</a:t>
            </a:r>
            <a:r>
              <a:rPr kumimoji="1"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OpenAI API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說明及整合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309663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OpenAI API</a:t>
            </a:r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說明</a:t>
            </a:r>
          </a:p>
        </p:txBody>
      </p:sp>
    </p:spTree>
    <p:extLst>
      <p:ext uri="{BB962C8B-B14F-4D97-AF65-F5344CB8AC3E}">
        <p14:creationId xmlns:p14="http://schemas.microsoft.com/office/powerpoint/2010/main" val="15492526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95337" y="304800"/>
            <a:ext cx="6290552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一般介面的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1D0F85F-61AF-1F99-C554-857A29955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40" y="1719396"/>
            <a:ext cx="8358345" cy="442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3390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95337" y="304800"/>
            <a:ext cx="6290552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一般介面的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62F6B62-FFED-6711-0408-E8C97FA04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97" y="1690667"/>
            <a:ext cx="8002816" cy="459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159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95336" y="304800"/>
            <a:ext cx="6893667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OpenAI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Playground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D534AD4-5CB4-4F96-F89D-360B16FD9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97" y="1556133"/>
            <a:ext cx="7454806" cy="477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3512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595336" y="304800"/>
            <a:ext cx="6893667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OpenAI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Playground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FCC00C-C54E-7130-1564-A6D9C0356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28" y="1689760"/>
            <a:ext cx="7862543" cy="471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0656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32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Chat+GPT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Chat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就是聊天，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是「生成式預訓練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Transformer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是一種語言模型，只會預測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Next token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下一個字詞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輸入「東吳大」時，他會從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13000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個繁體中文之中尋找機率最高的下一個字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例如「學、哥、小、頭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.....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然後把「學」接上去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10775" y="259404"/>
            <a:ext cx="6634263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了解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Prompt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71193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針對語言模型，輸入不一樣，就會有不同的輸出結果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調整自己的輸入值，達到輸出值符合期待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輸入值就稱為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Prompt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調整輸入值改變輸出值，稱為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In-context learning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10775" y="259404"/>
            <a:ext cx="6634263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了解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Prompt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469038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2471</TotalTime>
  <Words>254</Words>
  <Application>Microsoft Office PowerPoint</Application>
  <PresentationFormat>如螢幕大小 (4:3)</PresentationFormat>
  <Paragraphs>54</Paragraphs>
  <Slides>20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30</cp:revision>
  <dcterms:created xsi:type="dcterms:W3CDTF">2024-05-09T05:53:07Z</dcterms:created>
  <dcterms:modified xsi:type="dcterms:W3CDTF">2024-05-27T17:06:47Z</dcterms:modified>
</cp:coreProperties>
</file>