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192" r:id="rId4"/>
    <p:sldId id="1193" r:id="rId5"/>
    <p:sldId id="1194" r:id="rId6"/>
    <p:sldId id="1195" r:id="rId7"/>
    <p:sldId id="119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6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43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14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5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35419" y="2750292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00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：課程介紹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講師介紹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課程內容下載及提問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95846" y="326065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課程介紹</a:t>
            </a:r>
          </a:p>
        </p:txBody>
      </p:sp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86739" y="1671122"/>
            <a:ext cx="81603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講師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：胡嘉璽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現職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：嘉崎人智股份有限公司技術長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學歷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：東吳大學物理系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254125" indent="-1254125"/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領域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：機器學習、自然語言處理、大型語言模型、多模態模型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Ruby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Rust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聯絡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/joshhu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19331" y="276446"/>
            <a:ext cx="4876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、講師簡介</a:t>
            </a:r>
          </a:p>
        </p:txBody>
      </p:sp>
    </p:spTree>
    <p:extLst>
      <p:ext uri="{BB962C8B-B14F-4D97-AF65-F5344CB8AC3E}">
        <p14:creationId xmlns:p14="http://schemas.microsoft.com/office/powerpoint/2010/main" val="34178103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數位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時代，資訊人必備素養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通用開發環境的準備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開發環境的準備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程式的進階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進階網路原理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的程式範例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的基礎使用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578411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本課程會教什麼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481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各種平台的帳號申請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商用平台的操作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開發者平台的操作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基礎程式撰寫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網頁程式開發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人工智慧相關進階議題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629447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本課程不會教什麼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5818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本課程所有資料放在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每次上課前教材都會更新調整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同學在課程中有問題可以在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slido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中提問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每節下課後都會回答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slido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如果問題較長，可以在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issue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整個課程結束後，也可以在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issue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467293" y="333154"/>
            <a:ext cx="629447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課程下載及問答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7351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229</Words>
  <Application>Microsoft Office PowerPoint</Application>
  <PresentationFormat>如螢幕大小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22</cp:revision>
  <dcterms:created xsi:type="dcterms:W3CDTF">2024-05-09T05:53:07Z</dcterms:created>
  <dcterms:modified xsi:type="dcterms:W3CDTF">2024-05-14T03:38:53Z</dcterms:modified>
</cp:coreProperties>
</file>