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3"/>
  </p:notesMasterIdLst>
  <p:sldIdLst>
    <p:sldId id="681" r:id="rId3"/>
    <p:sldId id="1189" r:id="rId4"/>
    <p:sldId id="1275" r:id="rId5"/>
    <p:sldId id="1192" r:id="rId6"/>
    <p:sldId id="1376" r:id="rId7"/>
    <p:sldId id="1377" r:id="rId8"/>
    <p:sldId id="1378" r:id="rId9"/>
    <p:sldId id="1379" r:id="rId10"/>
    <p:sldId id="1380" r:id="rId11"/>
    <p:sldId id="1381" r:id="rId12"/>
    <p:sldId id="1382" r:id="rId13"/>
    <p:sldId id="1383" r:id="rId14"/>
    <p:sldId id="857" r:id="rId15"/>
    <p:sldId id="858" r:id="rId16"/>
    <p:sldId id="861" r:id="rId17"/>
    <p:sldId id="862" r:id="rId18"/>
    <p:sldId id="863" r:id="rId19"/>
    <p:sldId id="864" r:id="rId20"/>
    <p:sldId id="865" r:id="rId21"/>
    <p:sldId id="866" r:id="rId22"/>
    <p:sldId id="867" r:id="rId23"/>
    <p:sldId id="868" r:id="rId24"/>
    <p:sldId id="869" r:id="rId25"/>
    <p:sldId id="870" r:id="rId26"/>
    <p:sldId id="871" r:id="rId27"/>
    <p:sldId id="872" r:id="rId28"/>
    <p:sldId id="873" r:id="rId29"/>
    <p:sldId id="874" r:id="rId30"/>
    <p:sldId id="875" r:id="rId31"/>
    <p:sldId id="876" r:id="rId32"/>
    <p:sldId id="877" r:id="rId33"/>
    <p:sldId id="878" r:id="rId34"/>
    <p:sldId id="879" r:id="rId35"/>
    <p:sldId id="1384" r:id="rId36"/>
    <p:sldId id="1385" r:id="rId37"/>
    <p:sldId id="887" r:id="rId38"/>
    <p:sldId id="888" r:id="rId39"/>
    <p:sldId id="889" r:id="rId40"/>
    <p:sldId id="890" r:id="rId41"/>
    <p:sldId id="891" r:id="rId42"/>
    <p:sldId id="892" r:id="rId43"/>
    <p:sldId id="893" r:id="rId44"/>
    <p:sldId id="894" r:id="rId45"/>
    <p:sldId id="895" r:id="rId46"/>
    <p:sldId id="896" r:id="rId47"/>
    <p:sldId id="897" r:id="rId48"/>
    <p:sldId id="898" r:id="rId49"/>
    <p:sldId id="1386" r:id="rId50"/>
    <p:sldId id="1387" r:id="rId51"/>
    <p:sldId id="1388" r:id="rId5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5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C8E63-1016-4C78-A51D-85D69DBCD8EF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F9955-79FE-4880-BF3F-244E954663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996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0793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4530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4266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93394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5184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6180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9292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03250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82105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9574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794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12083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3953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5703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78136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22513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1146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5156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3765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0250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410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2796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1177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002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EC2F65-5F2D-3F7C-9595-4016CEA87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E194D1B-375D-9E9F-5A2C-B48F3CC41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72B491-D650-EBE9-4741-86225D419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283D51-E3B6-6E1B-FF94-C3796008C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8FDA9B-AEAA-410C-F604-092ABE28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05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4AE7DA-51E0-2F96-1AED-FA7BD8065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25F76AD-0B13-A767-B706-A93FB0229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3148A8-7837-5FA5-10DB-2BB426829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10CBA1-BEA0-9764-75C8-6EEB54C9D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0B921F-EDB1-16F5-DEB4-7A1F3847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858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49C6C9C-AB4C-0927-2F61-ED83EB15A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2437356-3D65-AD66-E6B2-5FB47A00C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C213D5-39B8-E1A9-1CFD-3EBC5820E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5A8FDB-DBD3-52BE-5ABF-79DA2E684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2DCB0B-F231-7D13-9BA3-F0486F268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8627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3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800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5/14/2024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7745839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5/14/2024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6029814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7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5/14/2024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3461294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  <p:extLst>
      <p:ext uri="{BB962C8B-B14F-4D97-AF65-F5344CB8AC3E}">
        <p14:creationId xmlns:p14="http://schemas.microsoft.com/office/powerpoint/2010/main" val="50925568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5/14/2024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1721745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9" y="609604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5/14/2024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65663648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5/14/2024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3297787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8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5/14/2024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9877551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B207E3-EBC2-334A-205A-BDE8DAAD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06A8FE-CD47-1523-E127-13075478D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F967D5-F557-4ABE-78B6-34F05B063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226E90-8574-0569-59E7-B17EB2528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8D0A48-9114-ECA2-DF6F-063E73060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527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5/14/2024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3646334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5/14/2024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7790929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4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5/14/2024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5720087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5/14/2024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7072142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3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5/14/2024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11170670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2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2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2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8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5/14/2024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2215604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9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9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9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5/14/2024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1479130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2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9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5/14/2024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8127278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5/14/2024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55783754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5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5/14/2024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0061287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49A45A-C02E-2553-C1FF-4B755E6C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F3F12AC-FE9C-0AEA-6CA0-428BCA245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ECCA9E-E67C-168C-88FD-AD6CB4023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C981C8-8D45-0A47-3806-BE0A87C91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6214E5-6E9B-47B5-6DE2-EDD9AFC7B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1932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5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2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5/14/2024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7331753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5/14/2024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4554785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5/14/2024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9560211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521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4D8FF0-8194-9292-03E2-8FD9BFFF5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616BE2-05CC-72D7-4C58-2C94608B5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36E1FB0-D7BC-AB03-E115-23E0AB387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5C616FF-D57F-BB61-2380-9DD5269C1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8A70643-1D27-220A-7C87-B347C045D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FCC4E3-57A1-D244-76EC-C75C6C3D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8254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67C107-5F5A-5745-3B29-19A3E26CB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0A7CCF-AB7D-8943-8345-8D264A38B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F39B061-6BB0-472A-7EA8-2BD583902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270641E-CAE6-718E-5D27-8379B4D2C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5F41735-77AE-8771-2BA9-CB5A43574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3A02D02-A229-303E-61D3-E64DB0F5D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CA3038C-EEFF-E4DF-FB45-585E5008D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3254CE7-7FB6-155F-5444-8C62B87AD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432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2EB3B1-10B1-93F2-ABE1-3303A4D0E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8DE6DDD-D6B6-2A12-2559-CDD123F4E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3FD5F7E-798A-CFCA-BD96-0A6EA37BB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65BBA7C-3652-3B5A-DE16-03A9EFA9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987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ECA852D-E6F2-E0E5-C7E9-292BBC8C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B79070F-2A19-0BF1-9D51-8A39FF1F9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DFA248-55D7-09DE-89AC-F410589A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726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C22C2C-72AF-40E7-F179-280FBA3A1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D941CF-E894-2AE5-424E-1943A1C43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4341979-4284-521D-3E87-0F00453E4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05FFE4D-6197-DCE1-D5BC-D35DA076E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B57AA09-1AB2-FBC8-4A19-DF5BDB84B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C84957F-F6AD-73C3-AD63-0CDABC1A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978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1F0122-A61F-D4B4-22EB-9978337D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0D876F8-A4BA-59E4-E6BA-31D8AFA07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6C92D0E-41CD-ED3A-5CEC-391832488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E8945CE-E657-DC86-EA68-28987B7E4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19EE069-5CE3-25BE-FB74-8EED9F7E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BCE9B8-20CE-B862-C2B3-29863AD56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80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45890A4-F4EB-46CD-3C1F-6CD33D1C5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6D48A3B-9170-D087-5140-85FCB2871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19AA15-C81B-7795-2EC8-035EF342AB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9796B-F55F-40BA-947E-19D03180300F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D723AE-7934-015B-761D-5008350D8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26B5AF-7297-1BDF-F072-FE240C06B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312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4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5/14/2024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4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9294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891" indent="-342891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ythilya.tw/2018/11/26/what-happens-when-you-type-an-url-in-the-browser-and-press-enter/#%E4%BA%8C%E3%80%81%E7%B6%B2%E8%B7%AF%E9%80%A3%E7%B7%9A" TargetMode="External"/><Relationship Id="rId7" Type="http://schemas.openxmlformats.org/officeDocument/2006/relationships/hyperlink" Target="https://www.cythilya.tw/2018/11/26/what-happens-when-you-type-an-url-in-the-browser-and-press-enter/#%E5%85%AD%E5%85%B6%E5%AE%83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cythilya.tw/2018/11/26/what-happens-when-you-type-an-url-in-the-browser-and-press-enter/#%E4%BA%94%E7%80%8F%E8%A6%BD%E5%99%A8%E8%A7%A3%E6%9E%90%E8%88%87%E6%B8%B2%E6%9F%93%E9%A0%81%E9%9D%A2" TargetMode="External"/><Relationship Id="rId5" Type="http://schemas.openxmlformats.org/officeDocument/2006/relationships/hyperlink" Target="https://www.cythilya.tw/2018/11/26/what-happens-when-you-type-an-url-in-the-browser-and-press-enter/#%E5%9B%9Bhttp-%E5%BF%AB%E5%8F%96" TargetMode="External"/><Relationship Id="rId4" Type="http://schemas.openxmlformats.org/officeDocument/2006/relationships/hyperlink" Target="https://www.cythilya.tw/2018/11/26/what-happens-when-you-type-an-url-in-the-browser-and-press-enter/#%E4%B8%89%E4%BC%BA%E6%9C%8D%E5%99%A8%E8%99%95%E7%90%86%E8%AB%8B%E6%B1%82%E4%B8%A6%E8%BF%94%E5%9B%9E-http-%E5%9B%9E%E6%87%89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85800" y="2896001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6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05. </a:t>
            </a:r>
            <a:r>
              <a:rPr kumimoji="1" lang="zh-TW" altLang="en-US" sz="6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基礎觀念及知識</a:t>
            </a:r>
            <a:endParaRPr kumimoji="1" lang="en-US" altLang="zh-TW" sz="6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D45C9D6-352D-804E-9494-A13395EEC5C6}"/>
              </a:ext>
            </a:extLst>
          </p:cNvPr>
          <p:cNvSpPr txBox="1"/>
          <p:nvPr/>
        </p:nvSpPr>
        <p:spPr>
          <a:xfrm>
            <a:off x="5638800" y="5486402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講師：胡嘉璽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時間：</a:t>
            </a:r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2024</a:t>
            </a:r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05</a:t>
            </a:r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地點：東吳大學資科系</a:t>
            </a:r>
          </a:p>
        </p:txBody>
      </p:sp>
    </p:spTree>
    <p:extLst>
      <p:ext uri="{BB962C8B-B14F-4D97-AF65-F5344CB8AC3E}">
        <p14:creationId xmlns:p14="http://schemas.microsoft.com/office/powerpoint/2010/main" val="246170227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89097" y="1214976"/>
            <a:ext cx="8449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客戶端中，輸入文字，會回傳兩次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811417" y="128502"/>
            <a:ext cx="469783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先跑一次程式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08DF5A5-3F8F-BCF1-5B0E-6725FB322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71" y="2520914"/>
            <a:ext cx="4148987" cy="302219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B992D08-14F6-AA5A-943C-999A88B83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2313" y="3385945"/>
            <a:ext cx="4536124" cy="210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97502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89097" y="1214976"/>
            <a:ext cx="8449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在程式執行的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cell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處會出現一些訊息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811417" y="128502"/>
            <a:ext cx="469783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先跑一次程式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B49EE09-8520-4724-535C-EBBDAD6C0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5" y="2529193"/>
            <a:ext cx="8874642" cy="365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93518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83076" y="3013501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48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HTTP</a:t>
            </a:r>
            <a:r>
              <a:rPr kumimoji="1" lang="zh-TW" altLang="en-US" sz="48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原理</a:t>
            </a:r>
            <a:endParaRPr kumimoji="1" lang="zh-TW" altLang="en-US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449675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057400" y="228600"/>
            <a:ext cx="5867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HTTP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的工作原理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5/14/2024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13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D51629-6478-40B0-266D-C39EAC81C327}"/>
              </a:ext>
            </a:extLst>
          </p:cNvPr>
          <p:cNvSpPr txBox="1"/>
          <p:nvPr/>
        </p:nvSpPr>
        <p:spPr>
          <a:xfrm>
            <a:off x="476250" y="1371600"/>
            <a:ext cx="8153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當你打開瀏覽器，在網址列輸入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hlinkClick r:id="rId3"/>
              </a:rPr>
              <a:t>www.google.com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時，會發生什麼事？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6F97CA6-10D4-91B8-8167-5BC0A55DE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5510" y="2961383"/>
            <a:ext cx="483302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4991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057400" y="228600"/>
            <a:ext cx="5867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HTTP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的工作原理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5/14/2024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14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D51629-6478-40B0-266D-C39EAC81C327}"/>
              </a:ext>
            </a:extLst>
          </p:cNvPr>
          <p:cNvSpPr txBox="1"/>
          <p:nvPr/>
        </p:nvSpPr>
        <p:spPr>
          <a:xfrm>
            <a:off x="495300" y="1752600"/>
            <a:ext cx="8153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瀏覽器是多處理程序</a:t>
            </a:r>
            <a:r>
              <a:rPr lang="en-US" altLang="zh-TW" sz="3200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(process)</a:t>
            </a:r>
            <a:r>
              <a:rPr lang="zh-TW" altLang="en-US" sz="3200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架構</a:t>
            </a:r>
            <a:endParaRPr lang="en-US" altLang="zh-TW" sz="3200" b="0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開啟一個應用程式時，會由一個以上的 </a:t>
            </a:r>
            <a:r>
              <a:rPr lang="en-US" altLang="zh-TW" sz="3200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process </a:t>
            </a:r>
            <a:r>
              <a:rPr lang="zh-TW" altLang="en-US" sz="3200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聯合運作來完成任務</a:t>
            </a:r>
            <a:endParaRPr lang="en-US" altLang="zh-TW" sz="3200" b="0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US" altLang="zh-TW" sz="3200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process </a:t>
            </a:r>
            <a:r>
              <a:rPr lang="zh-TW" altLang="en-US" sz="3200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工作切分給其下的執行緒（</a:t>
            </a:r>
            <a:r>
              <a:rPr lang="en-US" altLang="zh-TW" sz="3200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thread</a:t>
            </a:r>
            <a:r>
              <a:rPr lang="zh-TW" altLang="en-US" sz="3200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）來協助運作</a:t>
            </a:r>
            <a:endParaRPr lang="en-US" altLang="zh-TW" sz="3200" b="0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不同</a:t>
            </a:r>
            <a:r>
              <a:rPr lang="en-US" altLang="zh-TW" sz="3200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process </a:t>
            </a:r>
            <a:r>
              <a:rPr lang="zh-TW" altLang="en-US" sz="3200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間利用 </a:t>
            </a:r>
            <a:r>
              <a:rPr lang="en-US" altLang="zh-TW" sz="3200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IPC</a:t>
            </a:r>
            <a:r>
              <a:rPr lang="zh-TW" altLang="en-US" sz="3200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</a:t>
            </a:r>
            <a:r>
              <a:rPr lang="en-US" altLang="zh-TW" sz="3200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inter-process communication</a:t>
            </a:r>
            <a:r>
              <a:rPr lang="zh-TW" altLang="en-US" sz="3200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）的方式來溝通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57176745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057400" y="228600"/>
            <a:ext cx="5867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HTTP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的工作原理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5/14/2024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15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D51629-6478-40B0-266D-C39EAC81C327}"/>
              </a:ext>
            </a:extLst>
          </p:cNvPr>
          <p:cNvSpPr txBox="1"/>
          <p:nvPr/>
        </p:nvSpPr>
        <p:spPr>
          <a:xfrm>
            <a:off x="495300" y="1752600"/>
            <a:ext cx="8153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zh-TW" altLang="en-US" sz="3200" u="sng" strike="noStrike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網路連線</a:t>
            </a:r>
            <a:endParaRPr lang="zh-TW" altLang="en-US" sz="3200" u="sng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zh-TW" altLang="en-US" sz="3200" u="sng" strike="noStrike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伺服器處理請求並返回 </a:t>
            </a:r>
            <a:r>
              <a:rPr lang="en-US" altLang="zh-TW" sz="3200" u="sng" strike="noStrike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 </a:t>
            </a:r>
            <a:r>
              <a:rPr lang="zh-TW" altLang="en-US" sz="3200" u="sng" strike="noStrike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回應</a:t>
            </a:r>
            <a:endParaRPr lang="zh-TW" altLang="en-US" sz="3200" u="sng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altLang="zh-TW" sz="3200" u="sng" strike="noStrike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 </a:t>
            </a:r>
            <a:r>
              <a:rPr lang="zh-TW" altLang="en-US" sz="3200" u="sng" strike="noStrike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快取</a:t>
            </a:r>
            <a:endParaRPr lang="zh-TW" altLang="en-US" sz="3200" u="sng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zh-TW" altLang="en-US" sz="3200" u="sng" strike="noStrike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瀏覽器解析與渲染頁面</a:t>
            </a:r>
            <a:endParaRPr lang="zh-TW" altLang="en-US" sz="3200" u="sng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zh-TW" altLang="en-US" sz="3200" u="sng" strike="noStrike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其它</a:t>
            </a:r>
            <a:endParaRPr lang="zh-TW" altLang="en-US" sz="3200" u="sng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5209215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10E11D4-081E-2F4B-8488-2443658A1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1219200"/>
            <a:ext cx="8536603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31148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5C774883-20E7-6C1A-78DB-FCAD8DB36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43000"/>
            <a:ext cx="836676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5456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13353B7E-F74C-CA07-1C41-0BC1C6445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71625"/>
            <a:ext cx="77724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66396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6C8711CD-6C5E-7C5E-B1D7-38F256071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838200"/>
            <a:ext cx="7429500" cy="20955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96CC0F9-AEF1-B553-820C-1518B2FB7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3581400"/>
            <a:ext cx="74676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42531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先跑一次程式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HTTP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原理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使用程式而非瀏覽器存取網頁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WebHook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原理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JSON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格式說明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物件導向基礎及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Decorator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Web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開發框架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Flask(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FastAPI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Gradio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Streamlit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Django, Twister....)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利用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ssh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通道轉址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637830" y="355134"/>
            <a:ext cx="3868339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本課程內容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1869647548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D3FCE9DE-9A8D-B0AF-A636-025976072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095375"/>
            <a:ext cx="765810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67066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AF720742-B46C-E849-C102-209E3BF7B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166812"/>
            <a:ext cx="765810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2228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C52A60D2-342A-D803-5B00-38B73A7AB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438150"/>
            <a:ext cx="878205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74745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AA3E6537-FAAE-09F1-312A-0EB971F30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142875"/>
            <a:ext cx="8296275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14795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8D64A4BE-D052-F8E0-7873-5FE37DB56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19200"/>
            <a:ext cx="827768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546513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A44BDBB8-3F7F-31D1-06A6-CB75DDBF7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87" y="1214437"/>
            <a:ext cx="698182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459888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C3F203FD-EF95-AD2A-4AA5-58FF7BFC8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" y="447675"/>
            <a:ext cx="8410575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3449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4EC86C5E-34D0-112A-7071-2564039E8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1928812"/>
            <a:ext cx="52959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538106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3C46D86B-05B4-DC4A-F234-00CFF8258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685800"/>
            <a:ext cx="797242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054047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FA3CEFB3-5B30-4F8C-3F8C-766108235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1104900"/>
            <a:ext cx="710565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09545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83076" y="3013501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先跑一次程式</a:t>
            </a:r>
          </a:p>
        </p:txBody>
      </p:sp>
    </p:spTree>
    <p:extLst>
      <p:ext uri="{BB962C8B-B14F-4D97-AF65-F5344CB8AC3E}">
        <p14:creationId xmlns:p14="http://schemas.microsoft.com/office/powerpoint/2010/main" val="1549252600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6664AE25-E124-B11E-592D-34FB4EA32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609600"/>
            <a:ext cx="8534400" cy="596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057094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1BDA3BBA-23C3-95E9-AA98-891B20226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5107"/>
            <a:ext cx="9144000" cy="364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628308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7E803A64-5023-6A6D-0FDA-23E1E1280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53" y="1371600"/>
            <a:ext cx="8523094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860883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D4F659A3-1858-CB70-46BA-C68E68AA6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" y="1276350"/>
            <a:ext cx="90011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45754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84909" y="3117410"/>
            <a:ext cx="82991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使用程式而非瀏覽器存取網頁</a:t>
            </a:r>
          </a:p>
        </p:txBody>
      </p:sp>
    </p:spTree>
    <p:extLst>
      <p:ext uri="{BB962C8B-B14F-4D97-AF65-F5344CB8AC3E}">
        <p14:creationId xmlns:p14="http://schemas.microsoft.com/office/powerpoint/2010/main" val="2397103663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84909" y="3117410"/>
            <a:ext cx="82991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4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WebHook</a:t>
            </a:r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原理</a:t>
            </a:r>
          </a:p>
        </p:txBody>
      </p:sp>
    </p:spTree>
    <p:extLst>
      <p:ext uri="{BB962C8B-B14F-4D97-AF65-F5344CB8AC3E}">
        <p14:creationId xmlns:p14="http://schemas.microsoft.com/office/powerpoint/2010/main" val="286408231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2514600" y="3048000"/>
            <a:ext cx="5410200" cy="990600"/>
          </a:xfrm>
        </p:spPr>
        <p:txBody>
          <a:bodyPr/>
          <a:lstStyle/>
          <a:p>
            <a:pPr algn="just"/>
            <a:r>
              <a:rPr lang="en-US" altLang="zh-TW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資料格式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1ACAA0C-883C-C966-1259-350A7E7B3BA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1078AA6-C1A5-45A0-9956-BB8DA3AA2FCD}" type="datetime1">
              <a:rPr kumimoji="0" lang="en-US" altLang="zh-TW" sz="1200" smtClean="0">
                <a:solidFill>
                  <a:schemeClr val="tx2"/>
                </a:solidFill>
              </a:rPr>
              <a:t>5/14/2024</a:t>
            </a:fld>
            <a:endParaRPr kumimoji="0"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59AC5A1-68ED-EBAF-3E35-202A7D82E3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36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04617160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362200" y="228600"/>
            <a:ext cx="5867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JSON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資料格式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5/14/2024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37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D51629-6478-40B0-266D-C39EAC81C327}"/>
              </a:ext>
            </a:extLst>
          </p:cNvPr>
          <p:cNvSpPr txBox="1"/>
          <p:nvPr/>
        </p:nvSpPr>
        <p:spPr>
          <a:xfrm>
            <a:off x="533400" y="1447800"/>
            <a:ext cx="83058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絕大部分網站非靜態頁面，主要是動態載入資料庫中的資料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網站的目的是提供資料，但主要對象是人類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HTML&amp;CSS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的目的是方便人類觀看，主是一種「資料」的表現層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資料表現層有很多類型，如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html,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txt,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xml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等。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Webhook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是程式，通常不需要有表現層，方便網路資料交換即可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最常用的</a:t>
            </a:r>
            <a:r>
              <a:rPr kumimoji="1" lang="zh-TW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伺服器和伺服器之間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交換資料的格式是使用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JSON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1206237531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362200" y="228600"/>
            <a:ext cx="5867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JSON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資料格式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5/14/2024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38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D51629-6478-40B0-266D-C39EAC81C327}"/>
              </a:ext>
            </a:extLst>
          </p:cNvPr>
          <p:cNvSpPr txBox="1"/>
          <p:nvPr/>
        </p:nvSpPr>
        <p:spPr>
          <a:xfrm>
            <a:off x="533400" y="1447800"/>
            <a:ext cx="8305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JavaScript Object Notion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為全稱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讀音為「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Jason(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街喪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」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不需要有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JavaScript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，本身即為一種常用的資料格式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用於程式之間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伺服器之間、伺服器和客戶端之間，客戶端之間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的資料交換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有些網站會準備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JSON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資料格式專門給網路爬蟲使用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也可做為平常資料儲存的格式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2621955823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362200" y="228600"/>
            <a:ext cx="5867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一個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JSON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應用範例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5/14/2024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39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D51629-6478-40B0-266D-C39EAC81C327}"/>
              </a:ext>
            </a:extLst>
          </p:cNvPr>
          <p:cNvSpPr txBox="1"/>
          <p:nvPr/>
        </p:nvSpPr>
        <p:spPr>
          <a:xfrm>
            <a:off x="533400" y="1447800"/>
            <a:ext cx="8305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JSON 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最常用用在 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Web 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網頁程式從 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Server 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端傳送資料給 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browser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典型範例就是透過 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AJAX 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方式交換 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JSON 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動態更新頁面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使用者點選了線上產品縮圖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 </a:t>
            </a:r>
            <a:r>
              <a:rPr lang="zh-TW" altLang="en-US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透過 </a:t>
            </a:r>
            <a:r>
              <a:rPr lang="en-US" altLang="zh-TW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AJAX </a:t>
            </a:r>
            <a:r>
              <a:rPr lang="zh-TW" altLang="en-US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方式將產品 </a:t>
            </a:r>
            <a:r>
              <a:rPr lang="en-US" altLang="zh-TW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ID </a:t>
            </a:r>
            <a:r>
              <a:rPr lang="zh-TW" altLang="en-US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傳送給伺服器端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伺服器端收到 </a:t>
            </a:r>
            <a:r>
              <a:rPr lang="en-US" altLang="zh-TW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r>
              <a:rPr lang="zh-TW" altLang="en-US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，將產品資料 </a:t>
            </a:r>
            <a:r>
              <a:rPr lang="en-US" altLang="zh-TW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(ex </a:t>
            </a:r>
            <a:r>
              <a:rPr lang="zh-TW" altLang="en-US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價格</a:t>
            </a:r>
            <a:r>
              <a:rPr lang="en-US" altLang="zh-TW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描述</a:t>
            </a:r>
            <a:r>
              <a:rPr lang="en-US" altLang="zh-TW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編碼成 </a:t>
            </a:r>
            <a:r>
              <a:rPr lang="en-US" altLang="zh-TW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JSON </a:t>
            </a:r>
            <a:r>
              <a:rPr lang="zh-TW" altLang="en-US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資料，並且回傳給瀏覽器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 </a:t>
            </a:r>
            <a:r>
              <a:rPr lang="zh-TW" altLang="en-US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收到 </a:t>
            </a:r>
            <a:r>
              <a:rPr lang="en-US" altLang="zh-TW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JSON </a:t>
            </a:r>
            <a:r>
              <a:rPr lang="zh-TW" altLang="en-US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資料，將其解碼 </a:t>
            </a:r>
            <a:r>
              <a:rPr lang="en-US" altLang="zh-TW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(decode) </a:t>
            </a:r>
            <a:r>
              <a:rPr lang="zh-TW" altLang="en-US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並且將資料顯示在網頁上</a:t>
            </a:r>
          </a:p>
        </p:txBody>
      </p:sp>
    </p:spTree>
    <p:extLst>
      <p:ext uri="{BB962C8B-B14F-4D97-AF65-F5344CB8AC3E}">
        <p14:creationId xmlns:p14="http://schemas.microsoft.com/office/powerpoint/2010/main" val="397945448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34697" y="1774132"/>
            <a:ext cx="807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vscode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開啟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0500_pyngrok.ipynb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和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0501_ReplyBot.ipynb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兩個程式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0500_pyngrok.ipynb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程式中取得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ngrok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的網址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570412" y="376399"/>
            <a:ext cx="469783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先跑一次程式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D31348B-808A-5202-258D-B4436BE36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72" y="4107711"/>
            <a:ext cx="79438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279125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D855CC84-4E5B-B7FC-9DA7-4535DFEAF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066800"/>
            <a:ext cx="63785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095058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4B2BF193-BA8F-083E-220E-9CA14765A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887" y="2047875"/>
            <a:ext cx="40862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113817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287C963F-2997-F4CF-AF2F-351038FEC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814512"/>
            <a:ext cx="48768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67348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A0A2DE47-0DF9-A090-D11E-383D7B1A3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275" y="1585912"/>
            <a:ext cx="398145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962198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DFDA9CDF-148A-67FC-2B9B-90EDCEE02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2119312"/>
            <a:ext cx="37719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537465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37521BCE-6DF2-0FEC-D98E-DD30EE709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733425"/>
            <a:ext cx="8267700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121668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7465CCC8-37E8-CA97-DF95-80A4E6145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1404937"/>
            <a:ext cx="787717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194306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A791FA76-F477-CB7A-E44D-869AE4CA5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63" y="1295400"/>
            <a:ext cx="7513273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152455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85800" y="3124337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物件導向基礎及</a:t>
            </a:r>
            <a:r>
              <a:rPr kumimoji="1" lang="en-US" altLang="zh-TW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Decorator</a:t>
            </a:r>
          </a:p>
        </p:txBody>
      </p:sp>
    </p:spTree>
    <p:extLst>
      <p:ext uri="{BB962C8B-B14F-4D97-AF65-F5344CB8AC3E}">
        <p14:creationId xmlns:p14="http://schemas.microsoft.com/office/powerpoint/2010/main" val="1182243261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96931" y="3152046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48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Web</a:t>
            </a:r>
            <a:r>
              <a:rPr kumimoji="1" lang="zh-TW" altLang="en-US" sz="48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開發框架</a:t>
            </a:r>
            <a:r>
              <a:rPr kumimoji="1" lang="en-US" altLang="zh-TW" sz="48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Flask</a:t>
            </a:r>
            <a:endParaRPr kumimoji="1" lang="zh-TW" altLang="en-US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796162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39479" y="1774132"/>
            <a:ext cx="8449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 Developer Console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更新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webhook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570412" y="376399"/>
            <a:ext cx="469783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先跑一次程式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6B56263-BE8B-7D48-E975-FA8F901AD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34266"/>
            <a:ext cx="74676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966471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96931" y="3152046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8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利用</a:t>
            </a:r>
            <a:r>
              <a:rPr kumimoji="1" lang="en-US" altLang="zh-TW" sz="48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ssh</a:t>
            </a:r>
            <a:r>
              <a:rPr kumimoji="1" lang="zh-TW" altLang="en-US" sz="48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通道轉址</a:t>
            </a:r>
            <a:endParaRPr kumimoji="1" lang="zh-TW" altLang="en-US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345584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39479" y="1774132"/>
            <a:ext cx="8449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 Developer Console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更新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webhook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570412" y="376399"/>
            <a:ext cx="469783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先跑一次程式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DB4104D-37D9-3AAE-EDAF-53AC4DA9A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930" y="2714512"/>
            <a:ext cx="7627089" cy="376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32477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89097" y="1214976"/>
            <a:ext cx="8449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執行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0501_Replybot.ipynb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811417" y="128502"/>
            <a:ext cx="469783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先跑一次程式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820E793-6B68-F9D7-D2DB-7E54D833B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883" y="2019850"/>
            <a:ext cx="7478233" cy="446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89546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89097" y="1214976"/>
            <a:ext cx="8449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按下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Verify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，必須出現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Success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811417" y="128502"/>
            <a:ext cx="469783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先跑一次程式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3FF21DE-9E23-F3A0-1ACC-6053EBD78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59" y="2036882"/>
            <a:ext cx="7152167" cy="350523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DEEA3C1-A74E-D2A2-1B38-080C9A801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0" y="4600036"/>
            <a:ext cx="48768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58084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89097" y="1214976"/>
            <a:ext cx="8449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把這個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Bot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加成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好友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和顯示的會不同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811417" y="128502"/>
            <a:ext cx="469783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先跑一次程式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139C8D6-08DF-B87B-3187-934875472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372" y="2139078"/>
            <a:ext cx="7038753" cy="436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707423"/>
      </p:ext>
    </p:extLst>
  </p:cSld>
  <p:clrMapOvr>
    <a:masterClrMapping/>
  </p:clrMapOvr>
  <p:transition>
    <p:fad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3642</TotalTime>
  <Words>625</Words>
  <Application>Microsoft Office PowerPoint</Application>
  <PresentationFormat>如螢幕大小 (4:3)</PresentationFormat>
  <Paragraphs>110</Paragraphs>
  <Slides>50</Slides>
  <Notes>24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50</vt:i4>
      </vt:variant>
    </vt:vector>
  </HeadingPairs>
  <TitlesOfParts>
    <vt:vector size="59" baseType="lpstr">
      <vt:lpstr>Microsoft JhengHei</vt:lpstr>
      <vt:lpstr>Microsoft JhengHei</vt:lpstr>
      <vt:lpstr>新細明體</vt:lpstr>
      <vt:lpstr>Arial</vt:lpstr>
      <vt:lpstr>Calibri</vt:lpstr>
      <vt:lpstr>Calibri Light</vt:lpstr>
      <vt:lpstr>Century Schoolbook</vt:lpstr>
      <vt:lpstr>Office 佈景主題</vt:lpstr>
      <vt:lpstr>古典相簿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joshhu</dc:creator>
  <cp:lastModifiedBy>joshhu</cp:lastModifiedBy>
  <cp:revision>107</cp:revision>
  <dcterms:created xsi:type="dcterms:W3CDTF">2024-05-09T05:53:07Z</dcterms:created>
  <dcterms:modified xsi:type="dcterms:W3CDTF">2024-05-14T03:22:10Z</dcterms:modified>
</cp:coreProperties>
</file>