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681" r:id="rId3"/>
    <p:sldId id="1192" r:id="rId4"/>
    <p:sldId id="1182" r:id="rId5"/>
    <p:sldId id="1183" r:id="rId6"/>
    <p:sldId id="1184" r:id="rId7"/>
    <p:sldId id="1185" r:id="rId8"/>
    <p:sldId id="1189" r:id="rId9"/>
    <p:sldId id="1186" r:id="rId10"/>
    <p:sldId id="1187" r:id="rId11"/>
    <p:sldId id="1188" r:id="rId12"/>
    <p:sldId id="1190" r:id="rId13"/>
    <p:sldId id="119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能使用開發環境，安裝外掛套件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git/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備份程式碼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平台帳號和一般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在不同開發環境中設定變數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84860" y="281940"/>
            <a:ext cx="807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/docker/OpenAI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442</Words>
  <Application>Microsoft Office PowerPoint</Application>
  <PresentationFormat>如螢幕大小 (4:3)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18</cp:revision>
  <dcterms:created xsi:type="dcterms:W3CDTF">2024-05-09T05:53:07Z</dcterms:created>
  <dcterms:modified xsi:type="dcterms:W3CDTF">2024-05-12T11:32:02Z</dcterms:modified>
</cp:coreProperties>
</file>