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681" r:id="rId3"/>
    <p:sldId id="1189" r:id="rId4"/>
    <p:sldId id="1275" r:id="rId5"/>
    <p:sldId id="1192" r:id="rId6"/>
    <p:sldId id="1376" r:id="rId7"/>
    <p:sldId id="1377" r:id="rId8"/>
    <p:sldId id="1378" r:id="rId9"/>
    <p:sldId id="1379" r:id="rId10"/>
    <p:sldId id="1380" r:id="rId11"/>
    <p:sldId id="1381" r:id="rId12"/>
    <p:sldId id="1382" r:id="rId13"/>
    <p:sldId id="1383" r:id="rId14"/>
    <p:sldId id="857" r:id="rId15"/>
    <p:sldId id="858" r:id="rId16"/>
    <p:sldId id="861" r:id="rId17"/>
    <p:sldId id="862" r:id="rId18"/>
    <p:sldId id="863" r:id="rId19"/>
    <p:sldId id="864" r:id="rId20"/>
    <p:sldId id="865" r:id="rId21"/>
    <p:sldId id="866" r:id="rId22"/>
    <p:sldId id="867" r:id="rId23"/>
    <p:sldId id="868" r:id="rId24"/>
    <p:sldId id="869" r:id="rId25"/>
    <p:sldId id="870" r:id="rId26"/>
    <p:sldId id="871" r:id="rId27"/>
    <p:sldId id="872" r:id="rId28"/>
    <p:sldId id="873" r:id="rId29"/>
    <p:sldId id="874" r:id="rId30"/>
    <p:sldId id="875" r:id="rId31"/>
    <p:sldId id="876" r:id="rId32"/>
    <p:sldId id="877" r:id="rId33"/>
    <p:sldId id="878" r:id="rId34"/>
    <p:sldId id="879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530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26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3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18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1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76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50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10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9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1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00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5/12/2024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5/12/2024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thilya.tw/2018/11/26/what-happens-when-you-type-an-url-in-the-browser-and-press-enter/#%E4%BA%8C%E3%80%81%E7%B6%B2%E8%B7%AF%E9%80%A3%E7%B7%9A" TargetMode="External"/><Relationship Id="rId7" Type="http://schemas.openxmlformats.org/officeDocument/2006/relationships/hyperlink" Target="https://www.cythilya.tw/2018/11/26/what-happens-when-you-type-an-url-in-the-browser-and-press-enter/#%E5%85%AD%E5%85%B6%E5%AE%8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ythilya.tw/2018/11/26/what-happens-when-you-type-an-url-in-the-browser-and-press-enter/#%E4%BA%94%E7%80%8F%E8%A6%BD%E5%99%A8%E8%A7%A3%E6%9E%90%E8%88%87%E6%B8%B2%E6%9F%93%E9%A0%81%E9%9D%A2" TargetMode="External"/><Relationship Id="rId5" Type="http://schemas.openxmlformats.org/officeDocument/2006/relationships/hyperlink" Target="https://www.cythilya.tw/2018/11/26/what-happens-when-you-type-an-url-in-the-browser-and-press-enter/#%E5%9B%9Bhttp-%E5%BF%AB%E5%8F%96" TargetMode="External"/><Relationship Id="rId4" Type="http://schemas.openxmlformats.org/officeDocument/2006/relationships/hyperlink" Target="https://www.cythilya.tw/2018/11/26/what-happens-when-you-type-an-url-in-the-browser-and-press-enter/#%E4%B8%89%E4%BC%BA%E6%9C%8D%E5%99%A8%E8%99%95%E7%90%86%E8%AB%8B%E6%B1%82%E4%B8%A6%E8%BF%94%E5%9B%9E-http-%E5%9B%9E%E6%87%8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896001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05. 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基礎觀念及知識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客戶端中，輸入文字，會回傳兩次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8DF5A5-3F8F-BCF1-5B0E-6725FB32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1" y="2520914"/>
            <a:ext cx="4148987" cy="30221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992D08-14F6-AA5A-943C-999A88B8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13" y="3385945"/>
            <a:ext cx="4536124" cy="21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50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在程式執行的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cell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處會出現一些訊息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49EE09-8520-4724-535C-EBBDAD6C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" y="2529193"/>
            <a:ext cx="8874642" cy="365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35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HTTP</a:t>
            </a:r>
            <a:r>
              <a:rPr kumimoji="1" lang="zh-TW" altLang="en-US" sz="4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原理</a:t>
            </a:r>
            <a:endParaRPr kumimoji="1" lang="zh-TW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4967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76250" y="13716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當你打開瀏覽器，在網址列輸入</a:t>
            </a:r>
            <a:r>
              <a:rPr kumimoji="1"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  <a:hlinkClick r:id="rId3"/>
              </a:rPr>
              <a:t>www.google.com</a:t>
            </a:r>
            <a:r>
              <a:rPr kumimoji="1"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時，會發生什麼事？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F97CA6-10D4-91B8-8167-5BC0A55DE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510" y="2961383"/>
            <a:ext cx="483302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9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瀏覽器是多處理程序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(process)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開啟一個應用程式時，會由一個以上的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聯合運作來完成任務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工作切分給其下的執行緒（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thread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）來協助運作</a:t>
            </a:r>
            <a:endParaRPr lang="en-US" altLang="zh-TW" sz="3200" b="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58775" indent="-358775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process 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間利用 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IPC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TW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inter-process communication</a:t>
            </a:r>
            <a:r>
              <a:rPr lang="zh-TW" altLang="en-US" sz="3200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）的方式來溝通</a:t>
            </a:r>
            <a:endParaRPr kumimoji="1"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57176745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57400" y="2286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的工作原理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5/12/2024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D51629-6478-40B0-266D-C39EAC81C327}"/>
              </a:ext>
            </a:extLst>
          </p:cNvPr>
          <p:cNvSpPr txBox="1"/>
          <p:nvPr/>
        </p:nvSpPr>
        <p:spPr>
          <a:xfrm>
            <a:off x="495300" y="1752600"/>
            <a:ext cx="815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網路連線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伺服器處理請求並返回 </a:t>
            </a: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回應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快取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瀏覽器解析與渲染頁面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sz="3200" u="sng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其它</a:t>
            </a:r>
            <a:endParaRPr lang="zh-TW" altLang="en-US" sz="3200" u="sng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0921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0E11D4-081E-2F4B-8488-2443658A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219200"/>
            <a:ext cx="853660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114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C774883-20E7-6C1A-78DB-FCAD8DB3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6676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45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3353B7E-F74C-CA07-1C41-0BC1C644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1625"/>
            <a:ext cx="77724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396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8711CD-6C5E-7C5E-B1D7-38F25607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38200"/>
            <a:ext cx="7429500" cy="20955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96CC0F9-AEF1-B553-820C-1518B2F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581400"/>
            <a:ext cx="7467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53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先跑一次程式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HTTP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使用程式而非瀏覽器存取網頁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原理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JSON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格式說明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物件導向基礎及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Decorator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開發框架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Flask(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FastAPI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Gradio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Streamlit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, Django, Twister....)</a:t>
            </a: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利用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ssh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通道轉址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637830" y="355134"/>
            <a:ext cx="3868339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本課程內容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3FCE9DE-9A8D-B0AF-A636-02597607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095375"/>
            <a:ext cx="76581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066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F720742-B46C-E849-C102-209E3BF7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66812"/>
            <a:ext cx="76581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2228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52A60D2-342A-D803-5B00-38B73A7AB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438150"/>
            <a:ext cx="87820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74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A3E6537-FAAE-09F1-312A-0EB971F3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42875"/>
            <a:ext cx="82962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479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D64A4BE-D052-F8E0-7873-5FE37DB5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27768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4651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44BDBB8-3F7F-31D1-06A6-CB75DDBF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214437"/>
            <a:ext cx="6981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5988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3F203FD-EF95-AD2A-4AA5-58FF7BFC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47675"/>
            <a:ext cx="84105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34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EC86C5E-34D0-112A-7071-2564039E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928812"/>
            <a:ext cx="52959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381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C46D86B-05B4-DC4A-F234-00CFF825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685800"/>
            <a:ext cx="7972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5404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3CEFB3-5B30-4F8C-3F8C-76610823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104900"/>
            <a:ext cx="71056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95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先跑一次程式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664AE25-E124-B11E-592D-34FB4EA3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534400" cy="596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709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DA3BBA-23C3-95E9-AA98-891B2022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107"/>
            <a:ext cx="9144000" cy="364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83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E803A64-5023-6A6D-0FDA-23E1E128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53" y="1371600"/>
            <a:ext cx="852309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08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4F659A3-1858-CB70-46BA-C68E68AA6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276350"/>
            <a:ext cx="9001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457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34697" y="1774132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vscode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開啟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兩個程式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0500_pyngrok.ipynb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程式中取得</a:t>
            </a: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ngrok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的網址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31348B-808A-5202-258D-B4436BE36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72" y="4107711"/>
            <a:ext cx="7943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791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6B56263-BE8B-7D48-E975-FA8F901AD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4266"/>
            <a:ext cx="7467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64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39479" y="1774132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Developer Console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更新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webhook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570412" y="376399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B4104D-37D9-3AAE-EDAF-53AC4DA9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0" y="2714512"/>
            <a:ext cx="7627089" cy="37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4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執行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0501_Replybot.ipynb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20E793-6B68-F9D7-D2DB-7E54D833B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" y="2019850"/>
            <a:ext cx="7478233" cy="4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5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按下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Verify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，必須出現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Success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F21DE-9E23-F3A0-1ACC-6053EBD78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9" y="2036882"/>
            <a:ext cx="7152167" cy="3505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EEA3C1-A74E-D2A2-1B38-080C9A801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600036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0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9097" y="1214976"/>
            <a:ext cx="8449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把這個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加成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好友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和顯示的會不同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811417" y="128502"/>
            <a:ext cx="4697835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先跑一次程式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39C8D6-08DF-B87B-3187-93487547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2" y="2139078"/>
            <a:ext cx="7038753" cy="4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0742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324</Words>
  <Application>Microsoft Office PowerPoint</Application>
  <PresentationFormat>如螢幕大小 (4:3)</PresentationFormat>
  <Paragraphs>66</Paragraphs>
  <Slides>33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Microsoft JhengHei</vt:lpstr>
      <vt:lpstr>Microsoft JhengHei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104</cp:revision>
  <dcterms:created xsi:type="dcterms:W3CDTF">2024-05-09T05:53:07Z</dcterms:created>
  <dcterms:modified xsi:type="dcterms:W3CDTF">2024-05-12T15:49:41Z</dcterms:modified>
</cp:coreProperties>
</file>