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681" r:id="rId3"/>
    <p:sldId id="1193" r:id="rId4"/>
    <p:sldId id="1275" r:id="rId5"/>
    <p:sldId id="1192" r:id="rId6"/>
    <p:sldId id="1276" r:id="rId7"/>
    <p:sldId id="1277" r:id="rId8"/>
    <p:sldId id="1278" r:id="rId9"/>
    <p:sldId id="1279" r:id="rId10"/>
    <p:sldId id="1280" r:id="rId11"/>
    <p:sldId id="1281" r:id="rId12"/>
    <p:sldId id="1282" r:id="rId13"/>
    <p:sldId id="1283" r:id="rId14"/>
    <p:sldId id="1284" r:id="rId15"/>
    <p:sldId id="1285" r:id="rId16"/>
    <p:sldId id="1286" r:id="rId17"/>
    <p:sldId id="1287" r:id="rId18"/>
    <p:sldId id="1288" r:id="rId19"/>
    <p:sldId id="1289" r:id="rId20"/>
    <p:sldId id="1290" r:id="rId21"/>
    <p:sldId id="119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45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86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6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OpenAI API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387286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Prompt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通常分為兩部分，一個是「指示」，一個是「問題本身」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DF8795-D7CD-3399-F97D-A62C2E77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84" y="2601786"/>
            <a:ext cx="6319432" cy="40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29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976999-05B3-74EE-9C6B-2B05028A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323934"/>
            <a:ext cx="8832715" cy="4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066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B8C3F5-8A56-2115-A3C2-6533B19C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6" y="618732"/>
            <a:ext cx="8722468" cy="58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24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B8F75E8-0D3E-B477-4ADA-24E240FE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7240"/>
            <a:ext cx="8175486" cy="63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42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0767168-00B8-90AD-0D5D-75F304BC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1267116"/>
            <a:ext cx="8891081" cy="46188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06BF94-73CD-0256-8279-A44C9D9172DD}"/>
              </a:ext>
            </a:extLst>
          </p:cNvPr>
          <p:cNvSpPr/>
          <p:nvPr/>
        </p:nvSpPr>
        <p:spPr>
          <a:xfrm>
            <a:off x="376136" y="2291762"/>
            <a:ext cx="843064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1476A-A115-95EF-A9C5-FA368BA830DE}"/>
              </a:ext>
            </a:extLst>
          </p:cNvPr>
          <p:cNvSpPr/>
          <p:nvPr/>
        </p:nvSpPr>
        <p:spPr>
          <a:xfrm>
            <a:off x="330740" y="3440350"/>
            <a:ext cx="843064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92A89D-BCB7-C023-3A85-497C7D6C4931}"/>
              </a:ext>
            </a:extLst>
          </p:cNvPr>
          <p:cNvSpPr/>
          <p:nvPr/>
        </p:nvSpPr>
        <p:spPr>
          <a:xfrm>
            <a:off x="330740" y="4464996"/>
            <a:ext cx="1063558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046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獲得金鑰</a:t>
            </a:r>
          </a:p>
        </p:txBody>
      </p:sp>
    </p:spTree>
    <p:extLst>
      <p:ext uri="{BB962C8B-B14F-4D97-AF65-F5344CB8AC3E}">
        <p14:creationId xmlns:p14="http://schemas.microsoft.com/office/powerpoint/2010/main" val="41169193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DCA9A4-2991-AC17-E16A-C8ED9132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" y="1458527"/>
            <a:ext cx="8994843" cy="40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68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1DBA01E-8DC1-44D0-9D55-3C77437E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0" y="1015523"/>
            <a:ext cx="8722468" cy="50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14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使用對應的函數</a:t>
            </a:r>
          </a:p>
        </p:txBody>
      </p:sp>
    </p:spTree>
    <p:extLst>
      <p:ext uri="{BB962C8B-B14F-4D97-AF65-F5344CB8AC3E}">
        <p14:creationId xmlns:p14="http://schemas.microsoft.com/office/powerpoint/2010/main" val="277812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200BB2-8A95-0D09-8481-DA5A50C4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7" y="1429804"/>
            <a:ext cx="8539405" cy="41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03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439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5958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OpenAI API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7" y="304800"/>
            <a:ext cx="629055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一般介面的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D0F85F-61AF-1F99-C554-857A29955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0" y="1719396"/>
            <a:ext cx="8358345" cy="44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7" y="304800"/>
            <a:ext cx="629055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一般介面的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2F6B62-FFED-6711-0408-E8C97FA04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7" y="1690667"/>
            <a:ext cx="8002816" cy="45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5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6" y="304800"/>
            <a:ext cx="68936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Playground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534AD4-5CB4-4F96-F89D-360B16FD9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7" y="1556133"/>
            <a:ext cx="7454806" cy="4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51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6" y="304800"/>
            <a:ext cx="68936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Playground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FCC00C-C54E-7130-1564-A6D9C035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" y="1689760"/>
            <a:ext cx="7862543" cy="4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065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Chat+GPT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就是聊天，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是「生成式預訓練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是一種語言模型，只會預測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下一個字詞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輸入「東吳大」時，他會從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個繁體中文之中尋找機率最高的下一個字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例如「學、哥、小、頭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.....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然後把「學」接上去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119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針對語言模型，輸入不一樣，就會有不同的輸出結果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調整自己的輸入值，達到輸出值符合期待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輸入值就稱為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Prompt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調整輸入值改變輸出值，稱為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6903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254</Words>
  <Application>Microsoft Office PowerPoint</Application>
  <PresentationFormat>如螢幕大小 (4:3)</PresentationFormat>
  <Paragraphs>54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33</cp:revision>
  <dcterms:created xsi:type="dcterms:W3CDTF">2024-05-09T05:53:07Z</dcterms:created>
  <dcterms:modified xsi:type="dcterms:W3CDTF">2024-12-03T05:06:45Z</dcterms:modified>
</cp:coreProperties>
</file>