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6/8/2025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NENGAI FOUNDATION</a:t>
            </a:r>
            <a:endParaRPr lang="en-CA" dirty="0"/>
          </a:p>
        </p:txBody>
      </p:sp>
      <p:sp>
        <p:nvSpPr>
          <p:cNvPr id="3" name="Subtitle 2"/>
          <p:cNvSpPr>
            <a:spLocks noGrp="1"/>
          </p:cNvSpPr>
          <p:nvPr>
            <p:ph type="subTitle" idx="1"/>
          </p:nvPr>
        </p:nvSpPr>
        <p:spPr>
          <a:xfrm>
            <a:off x="1524000" y="3411415"/>
            <a:ext cx="9144000" cy="1872761"/>
          </a:xfrm>
        </p:spPr>
        <p:txBody>
          <a:bodyPr>
            <a:normAutofit fontScale="55000" lnSpcReduction="20000"/>
          </a:bodyPr>
          <a:lstStyle/>
          <a:p>
            <a:endParaRPr lang="en-CA" dirty="0"/>
          </a:p>
          <a:p>
            <a:endParaRPr lang="en-CA" dirty="0" smtClean="0"/>
          </a:p>
          <a:p>
            <a:endParaRPr lang="en-CA" dirty="0"/>
          </a:p>
          <a:p>
            <a:endParaRPr lang="en-CA" dirty="0" smtClean="0"/>
          </a:p>
          <a:p>
            <a:endParaRPr lang="en-CA" dirty="0"/>
          </a:p>
          <a:p>
            <a:endParaRPr lang="en-CA" dirty="0"/>
          </a:p>
          <a:p>
            <a:r>
              <a:rPr lang="en-CA" dirty="0" smtClean="0"/>
              <a:t>n</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00799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00B050"/>
                </a:solidFill>
              </a:rPr>
              <a:t>Meaning of NENGAI</a:t>
            </a:r>
            <a:endParaRPr lang="en-CA" dirty="0">
              <a:solidFill>
                <a:srgbClr val="00B050"/>
              </a:solidFill>
            </a:endParaRPr>
          </a:p>
        </p:txBody>
      </p:sp>
      <p:sp>
        <p:nvSpPr>
          <p:cNvPr id="3" name="Content Placeholder 2"/>
          <p:cNvSpPr>
            <a:spLocks noGrp="1"/>
          </p:cNvSpPr>
          <p:nvPr>
            <p:ph idx="1"/>
          </p:nvPr>
        </p:nvSpPr>
        <p:spPr/>
        <p:txBody>
          <a:bodyPr/>
          <a:lstStyle/>
          <a:p>
            <a:r>
              <a:rPr lang="en-CA" dirty="0" err="1" smtClean="0">
                <a:solidFill>
                  <a:srgbClr val="00B050"/>
                </a:solidFill>
              </a:rPr>
              <a:t>Nengai</a:t>
            </a:r>
            <a:r>
              <a:rPr lang="en-CA" dirty="0" smtClean="0"/>
              <a:t> derives from </a:t>
            </a:r>
            <a:r>
              <a:rPr lang="en-CA" dirty="0" smtClean="0">
                <a:solidFill>
                  <a:srgbClr val="00B050"/>
                </a:solidFill>
              </a:rPr>
              <a:t>a </a:t>
            </a:r>
            <a:r>
              <a:rPr lang="en-CA" dirty="0" err="1" smtClean="0">
                <a:solidFill>
                  <a:srgbClr val="00B050"/>
                </a:solidFill>
              </a:rPr>
              <a:t>Maasai</a:t>
            </a:r>
            <a:r>
              <a:rPr lang="en-CA" dirty="0" smtClean="0">
                <a:solidFill>
                  <a:srgbClr val="00B050"/>
                </a:solidFill>
              </a:rPr>
              <a:t> </a:t>
            </a:r>
            <a:r>
              <a:rPr lang="en-CA" dirty="0" smtClean="0"/>
              <a:t>language which translates to </a:t>
            </a:r>
            <a:r>
              <a:rPr lang="en-CA" dirty="0" smtClean="0">
                <a:solidFill>
                  <a:srgbClr val="00B050"/>
                </a:solidFill>
              </a:rPr>
              <a:t>‘’ A girl from God</a:t>
            </a:r>
            <a:r>
              <a:rPr lang="en-CA" dirty="0" smtClean="0"/>
              <a:t> ‘’. As the word itself comes from the little and ambitious girl </a:t>
            </a:r>
            <a:r>
              <a:rPr lang="en-CA" dirty="0" smtClean="0">
                <a:solidFill>
                  <a:srgbClr val="00B050"/>
                </a:solidFill>
              </a:rPr>
              <a:t>Ashley </a:t>
            </a:r>
            <a:r>
              <a:rPr lang="en-CA" dirty="0" err="1" smtClean="0">
                <a:solidFill>
                  <a:srgbClr val="00B050"/>
                </a:solidFill>
              </a:rPr>
              <a:t>Nengai</a:t>
            </a:r>
            <a:r>
              <a:rPr lang="en-CA" dirty="0" smtClean="0">
                <a:solidFill>
                  <a:srgbClr val="00B050"/>
                </a:solidFill>
              </a:rPr>
              <a:t> Allan</a:t>
            </a:r>
            <a:r>
              <a:rPr lang="en-CA" dirty="0" smtClean="0"/>
              <a:t>, born with </a:t>
            </a:r>
            <a:r>
              <a:rPr lang="en-CA" dirty="0" smtClean="0">
                <a:solidFill>
                  <a:srgbClr val="00B050"/>
                </a:solidFill>
              </a:rPr>
              <a:t>Autism</a:t>
            </a:r>
            <a:r>
              <a:rPr lang="en-CA" dirty="0" smtClean="0"/>
              <a:t> disorder.</a:t>
            </a:r>
          </a:p>
          <a:p>
            <a:r>
              <a:rPr lang="en-CA" dirty="0" smtClean="0"/>
              <a:t>As the foundation itself came from the dream to reality of ambitious parents of </a:t>
            </a:r>
            <a:r>
              <a:rPr lang="en-CA" dirty="0" smtClean="0">
                <a:solidFill>
                  <a:srgbClr val="00B050"/>
                </a:solidFill>
              </a:rPr>
              <a:t>Ashley</a:t>
            </a:r>
            <a:r>
              <a:rPr lang="en-CA" dirty="0" smtClean="0"/>
              <a:t>, ‘’ </a:t>
            </a:r>
            <a:r>
              <a:rPr lang="en-CA" dirty="0" smtClean="0">
                <a:solidFill>
                  <a:srgbClr val="00B050"/>
                </a:solidFill>
              </a:rPr>
              <a:t>Allan &amp; </a:t>
            </a:r>
            <a:r>
              <a:rPr lang="en-CA" dirty="0" err="1" smtClean="0">
                <a:solidFill>
                  <a:srgbClr val="00B050"/>
                </a:solidFill>
              </a:rPr>
              <a:t>Severina</a:t>
            </a:r>
            <a:r>
              <a:rPr lang="en-CA" dirty="0" smtClean="0"/>
              <a:t>’’. For who saw the step in coming forward in decorating the dream to reality in providing the further way of helping the children faced with same situation for who are living in unfavorable environment in the </a:t>
            </a:r>
            <a:r>
              <a:rPr lang="en-CA" dirty="0" err="1" smtClean="0">
                <a:solidFill>
                  <a:srgbClr val="00B050"/>
                </a:solidFill>
              </a:rPr>
              <a:t>Maasai</a:t>
            </a:r>
            <a:r>
              <a:rPr lang="en-CA" dirty="0" smtClean="0"/>
              <a:t> communities.</a:t>
            </a:r>
          </a:p>
          <a:p>
            <a:pPr marL="0" indent="0">
              <a:buNone/>
            </a:pPr>
            <a:endParaRPr lang="en-CA" dirty="0" smtClean="0"/>
          </a:p>
        </p:txBody>
      </p:sp>
    </p:spTree>
    <p:extLst>
      <p:ext uri="{BB962C8B-B14F-4D97-AF65-F5344CB8AC3E}">
        <p14:creationId xmlns:p14="http://schemas.microsoft.com/office/powerpoint/2010/main" val="220337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FF0000"/>
                </a:solidFill>
              </a:rPr>
              <a:t>Conti…..</a:t>
            </a:r>
            <a:endParaRPr lang="en-CA" dirty="0">
              <a:solidFill>
                <a:srgbClr val="FF0000"/>
              </a:solidFill>
            </a:endParaRPr>
          </a:p>
        </p:txBody>
      </p:sp>
      <p:sp>
        <p:nvSpPr>
          <p:cNvPr id="3" name="Content Placeholder 2"/>
          <p:cNvSpPr>
            <a:spLocks noGrp="1"/>
          </p:cNvSpPr>
          <p:nvPr>
            <p:ph idx="1"/>
          </p:nvPr>
        </p:nvSpPr>
        <p:spPr/>
        <p:txBody>
          <a:bodyPr/>
          <a:lstStyle/>
          <a:p>
            <a:pPr marL="0" indent="0">
              <a:buNone/>
            </a:pPr>
            <a:r>
              <a:rPr lang="en-CA" dirty="0" smtClean="0"/>
              <a:t> </a:t>
            </a:r>
            <a:r>
              <a:rPr lang="en-CA" dirty="0" smtClean="0">
                <a:solidFill>
                  <a:srgbClr val="00B050"/>
                </a:solidFill>
              </a:rPr>
              <a:t>Aims of the foundation.</a:t>
            </a:r>
          </a:p>
          <a:p>
            <a:r>
              <a:rPr lang="en-CA" dirty="0" smtClean="0">
                <a:solidFill>
                  <a:srgbClr val="00B050"/>
                </a:solidFill>
              </a:rPr>
              <a:t>Provision of needs to the children facing Autism living in unfavorable environment</a:t>
            </a:r>
            <a:r>
              <a:rPr lang="en-CA" dirty="0" smtClean="0"/>
              <a:t>.</a:t>
            </a:r>
          </a:p>
          <a:p>
            <a:pPr marL="0" indent="0">
              <a:buNone/>
            </a:pPr>
            <a:r>
              <a:rPr lang="en-CA" dirty="0"/>
              <a:t> </a:t>
            </a:r>
            <a:r>
              <a:rPr lang="en-CA" sz="1800" dirty="0"/>
              <a:t> </a:t>
            </a:r>
            <a:r>
              <a:rPr lang="en-CA" sz="1800" dirty="0" smtClean="0"/>
              <a:t>   The needs that are aimed by the foundation are those which aren’t reached in local communities living in unfair condition environment for which hinders the children who are struggling with </a:t>
            </a:r>
            <a:r>
              <a:rPr lang="en-CA" sz="1800" dirty="0" smtClean="0">
                <a:solidFill>
                  <a:srgbClr val="00B050"/>
                </a:solidFill>
              </a:rPr>
              <a:t>Autism</a:t>
            </a:r>
            <a:r>
              <a:rPr lang="en-CA" sz="1800" dirty="0" smtClean="0"/>
              <a:t> to face a little concern from communities for who rather get them married or isolating them from reaching there full potentials in rights of studying, expression, and even reaching their goals as normal individuals.</a:t>
            </a:r>
          </a:p>
          <a:p>
            <a:pPr marL="0" indent="0">
              <a:buNone/>
            </a:pPr>
            <a:r>
              <a:rPr lang="en-CA" sz="1800" dirty="0"/>
              <a:t> </a:t>
            </a:r>
            <a:r>
              <a:rPr lang="en-CA" sz="1800" dirty="0" smtClean="0"/>
              <a:t>      The foundation itself has the motive in provision of better learning area, housing and healthy criteria for the ambitious little angels facing the disorder. Also reaching further in educating the society about the disorder and they should not lug behind in the issue since it depress and hinder the dreams of the children facing the disorder. </a:t>
            </a:r>
            <a:endParaRPr lang="en-CA" dirty="0" smtClean="0"/>
          </a:p>
          <a:p>
            <a:pPr marL="0" indent="0">
              <a:buNone/>
            </a:pPr>
            <a:endParaRPr lang="en-CA" dirty="0"/>
          </a:p>
        </p:txBody>
      </p:sp>
    </p:spTree>
    <p:extLst>
      <p:ext uri="{BB962C8B-B14F-4D97-AF65-F5344CB8AC3E}">
        <p14:creationId xmlns:p14="http://schemas.microsoft.com/office/powerpoint/2010/main" val="545624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FF0000"/>
                </a:solidFill>
              </a:rPr>
              <a:t>Conti…….</a:t>
            </a:r>
            <a:endParaRPr lang="en-CA" dirty="0">
              <a:solidFill>
                <a:srgbClr val="FF0000"/>
              </a:solidFill>
            </a:endParaRPr>
          </a:p>
        </p:txBody>
      </p:sp>
      <p:sp>
        <p:nvSpPr>
          <p:cNvPr id="3" name="Content Placeholder 2"/>
          <p:cNvSpPr>
            <a:spLocks noGrp="1"/>
          </p:cNvSpPr>
          <p:nvPr>
            <p:ph idx="1"/>
          </p:nvPr>
        </p:nvSpPr>
        <p:spPr/>
        <p:txBody>
          <a:bodyPr/>
          <a:lstStyle/>
          <a:p>
            <a:r>
              <a:rPr lang="en-CA" dirty="0" smtClean="0">
                <a:solidFill>
                  <a:srgbClr val="00B050"/>
                </a:solidFill>
              </a:rPr>
              <a:t>Desired outcome of the project.</a:t>
            </a:r>
          </a:p>
          <a:p>
            <a:pPr marL="0" indent="0">
              <a:buNone/>
            </a:pPr>
            <a:r>
              <a:rPr lang="en-CA" dirty="0"/>
              <a:t> </a:t>
            </a:r>
            <a:r>
              <a:rPr lang="en-CA" dirty="0" smtClean="0"/>
              <a:t>   </a:t>
            </a:r>
            <a:r>
              <a:rPr lang="en-CA" sz="1800" dirty="0" smtClean="0"/>
              <a:t>Facing the clear bigger picture of present and future criteria of the technological globe, the foundation is eager in fulfilling the children motives and giving the a chance for utilization of their skills in the normal society for which were early not been fulfilled effectively.</a:t>
            </a:r>
          </a:p>
          <a:p>
            <a:pPr marL="0" indent="0">
              <a:buNone/>
            </a:pPr>
            <a:r>
              <a:rPr lang="en-CA" sz="1800" dirty="0"/>
              <a:t> </a:t>
            </a:r>
            <a:r>
              <a:rPr lang="en-CA" sz="1800" dirty="0" smtClean="0"/>
              <a:t>     </a:t>
            </a:r>
            <a:r>
              <a:rPr lang="en-CA" sz="1800" dirty="0" smtClean="0">
                <a:solidFill>
                  <a:srgbClr val="00B050"/>
                </a:solidFill>
              </a:rPr>
              <a:t>Healthy</a:t>
            </a:r>
            <a:r>
              <a:rPr lang="en-CA" sz="1800" dirty="0" smtClean="0"/>
              <a:t> is another reason facing manpower mobilisation, the project desired in helping kind of children in reaching their rights to maintaining psychological issues regarding to their brain and thinking capacity for which are very essential in presenting ideas and power to do stuffs like cleaning, cooking, sewing and many more for which leads to ability in competing in the current markets and also the future.</a:t>
            </a:r>
          </a:p>
          <a:p>
            <a:pPr marL="0" indent="0">
              <a:buNone/>
            </a:pPr>
            <a:r>
              <a:rPr lang="en-CA" sz="1800" dirty="0"/>
              <a:t> </a:t>
            </a:r>
            <a:r>
              <a:rPr lang="en-CA" sz="1800" dirty="0" smtClean="0"/>
              <a:t>      </a:t>
            </a:r>
            <a:r>
              <a:rPr lang="en-CA" sz="1800" dirty="0" smtClean="0">
                <a:solidFill>
                  <a:srgbClr val="00B050"/>
                </a:solidFill>
              </a:rPr>
              <a:t>Providing a comfortable home for the isolated children with the disorder</a:t>
            </a:r>
            <a:r>
              <a:rPr lang="en-CA" sz="1800" dirty="0" smtClean="0"/>
              <a:t>. As in a criteria which many </a:t>
            </a:r>
            <a:r>
              <a:rPr lang="en-CA" sz="1800" dirty="0" err="1" smtClean="0">
                <a:solidFill>
                  <a:srgbClr val="00B050"/>
                </a:solidFill>
              </a:rPr>
              <a:t>Maasai</a:t>
            </a:r>
            <a:r>
              <a:rPr lang="en-CA" sz="1800" dirty="0" smtClean="0"/>
              <a:t> individuals are living in located areas which do not support the comfort the children facing kind of the problem in which leads the foundation to provide the room for homage to children for who will be cared with the</a:t>
            </a:r>
            <a:r>
              <a:rPr lang="en-CA" sz="1800" dirty="0" smtClean="0">
                <a:solidFill>
                  <a:srgbClr val="00B050"/>
                </a:solidFill>
              </a:rPr>
              <a:t> patrons and matrons</a:t>
            </a:r>
            <a:r>
              <a:rPr lang="en-CA" sz="1800" dirty="0" smtClean="0"/>
              <a:t> in the allocated area.</a:t>
            </a:r>
          </a:p>
          <a:p>
            <a:pPr marL="0" indent="0">
              <a:buNone/>
            </a:pPr>
            <a:r>
              <a:rPr lang="en-CA" dirty="0" smtClean="0"/>
              <a:t> </a:t>
            </a:r>
            <a:endParaRPr lang="en-CA" dirty="0"/>
          </a:p>
        </p:txBody>
      </p:sp>
    </p:spTree>
    <p:extLst>
      <p:ext uri="{BB962C8B-B14F-4D97-AF65-F5344CB8AC3E}">
        <p14:creationId xmlns:p14="http://schemas.microsoft.com/office/powerpoint/2010/main" val="3433371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rgbClr val="FF0000"/>
                </a:solidFill>
              </a:rPr>
              <a:t>Conti……….</a:t>
            </a:r>
            <a:endParaRPr lang="en-CA" dirty="0">
              <a:solidFill>
                <a:srgbClr val="FF0000"/>
              </a:solidFill>
            </a:endParaRPr>
          </a:p>
        </p:txBody>
      </p:sp>
      <p:sp>
        <p:nvSpPr>
          <p:cNvPr id="3" name="Content Placeholder 2"/>
          <p:cNvSpPr>
            <a:spLocks noGrp="1"/>
          </p:cNvSpPr>
          <p:nvPr>
            <p:ph idx="1"/>
          </p:nvPr>
        </p:nvSpPr>
        <p:spPr/>
        <p:txBody>
          <a:bodyPr/>
          <a:lstStyle/>
          <a:p>
            <a:r>
              <a:rPr lang="en-CA" dirty="0" smtClean="0">
                <a:solidFill>
                  <a:srgbClr val="00B050"/>
                </a:solidFill>
              </a:rPr>
              <a:t>What should be done by the society.</a:t>
            </a:r>
          </a:p>
          <a:p>
            <a:pPr marL="0" indent="0">
              <a:buNone/>
            </a:pPr>
            <a:r>
              <a:rPr lang="en-CA" dirty="0"/>
              <a:t> </a:t>
            </a:r>
            <a:r>
              <a:rPr lang="en-CA" dirty="0" smtClean="0"/>
              <a:t>   </a:t>
            </a:r>
            <a:r>
              <a:rPr lang="en-CA" sz="1800" dirty="0" smtClean="0"/>
              <a:t>Coming out and educating each about the disorder and real clear image of the children facing the situation and what are the likely condition to be met if the children are isolated from the path finding their potentials and greatness in there own communities.</a:t>
            </a:r>
          </a:p>
          <a:p>
            <a:pPr marL="0" indent="0">
              <a:buNone/>
            </a:pPr>
            <a:r>
              <a:rPr lang="en-CA" sz="1800" dirty="0"/>
              <a:t> </a:t>
            </a:r>
            <a:r>
              <a:rPr lang="en-CA" sz="1800" dirty="0" smtClean="0"/>
              <a:t>      Giving a pull of hand in providing the necessities to the disorder children including assist in their </a:t>
            </a:r>
            <a:r>
              <a:rPr lang="en-CA" sz="1800" dirty="0" smtClean="0">
                <a:solidFill>
                  <a:srgbClr val="00B050"/>
                </a:solidFill>
              </a:rPr>
              <a:t>domestic skills</a:t>
            </a:r>
            <a:r>
              <a:rPr lang="en-CA" sz="1800" dirty="0" smtClean="0"/>
              <a:t> for which will give a little light to perfection of what they will be doing. </a:t>
            </a:r>
            <a:endParaRPr lang="en-CA" dirty="0" smtClean="0"/>
          </a:p>
          <a:p>
            <a:endParaRPr lang="en-CA" dirty="0"/>
          </a:p>
        </p:txBody>
      </p:sp>
    </p:spTree>
    <p:extLst>
      <p:ext uri="{BB962C8B-B14F-4D97-AF65-F5344CB8AC3E}">
        <p14:creationId xmlns:p14="http://schemas.microsoft.com/office/powerpoint/2010/main" val="137307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Conti……</a:t>
            </a:r>
            <a:endParaRPr lang="en-CA" dirty="0"/>
          </a:p>
        </p:txBody>
      </p:sp>
      <p:sp>
        <p:nvSpPr>
          <p:cNvPr id="3" name="Content Placeholder 2"/>
          <p:cNvSpPr>
            <a:spLocks noGrp="1"/>
          </p:cNvSpPr>
          <p:nvPr>
            <p:ph idx="1"/>
          </p:nvPr>
        </p:nvSpPr>
        <p:spPr/>
        <p:txBody>
          <a:bodyPr/>
          <a:lstStyle/>
          <a:p>
            <a:r>
              <a:rPr lang="en-CA" dirty="0" smtClean="0"/>
              <a:t>Conclusion.</a:t>
            </a:r>
          </a:p>
          <a:p>
            <a:pPr marL="0" indent="0">
              <a:buNone/>
            </a:pPr>
            <a:r>
              <a:rPr lang="en-CA" dirty="0"/>
              <a:t> </a:t>
            </a:r>
            <a:r>
              <a:rPr lang="en-CA" dirty="0" smtClean="0"/>
              <a:t>   </a:t>
            </a:r>
            <a:r>
              <a:rPr lang="en-CA" sz="1800" dirty="0" smtClean="0">
                <a:solidFill>
                  <a:srgbClr val="00B050"/>
                </a:solidFill>
              </a:rPr>
              <a:t>General in the nutshell </a:t>
            </a:r>
            <a:r>
              <a:rPr lang="en-CA" sz="1800" dirty="0" smtClean="0"/>
              <a:t>the project in solving the problems of the Autism facing the children in unfair environment among the </a:t>
            </a:r>
            <a:r>
              <a:rPr lang="en-CA" sz="1800" dirty="0" err="1" smtClean="0">
                <a:solidFill>
                  <a:srgbClr val="00B050"/>
                </a:solidFill>
              </a:rPr>
              <a:t>Maasai</a:t>
            </a:r>
            <a:r>
              <a:rPr lang="en-CA" sz="1800" dirty="0" smtClean="0"/>
              <a:t> communities. Through clearing the path of disordered children the project target the infiltration of the children in current global market in various aspect like </a:t>
            </a:r>
            <a:r>
              <a:rPr lang="en-CA" sz="1800" dirty="0" smtClean="0">
                <a:solidFill>
                  <a:srgbClr val="00B050"/>
                </a:solidFill>
              </a:rPr>
              <a:t>designers, athletes, teachers </a:t>
            </a:r>
            <a:r>
              <a:rPr lang="en-CA" sz="1800" dirty="0" smtClean="0"/>
              <a:t>and many more for which will lead to the  chain of </a:t>
            </a:r>
            <a:r>
              <a:rPr lang="en-CA" sz="1800" dirty="0" smtClean="0">
                <a:solidFill>
                  <a:srgbClr val="00B050"/>
                </a:solidFill>
              </a:rPr>
              <a:t>awareness, expressing, educating and initialising </a:t>
            </a:r>
            <a:r>
              <a:rPr lang="en-CA" sz="1800" dirty="0" smtClean="0"/>
              <a:t>the purpose in generation to generation. True miracle is from joining hands through the chain in helping and pulling little angels in reaching their goal. Spread love and spread hope.</a:t>
            </a:r>
            <a:endParaRPr lang="en-CA" dirty="0"/>
          </a:p>
        </p:txBody>
      </p:sp>
    </p:spTree>
    <p:extLst>
      <p:ext uri="{BB962C8B-B14F-4D97-AF65-F5344CB8AC3E}">
        <p14:creationId xmlns:p14="http://schemas.microsoft.com/office/powerpoint/2010/main" val="21087580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TotalTime>
  <Words>645</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NENGAI FOUNDATION</vt:lpstr>
      <vt:lpstr>Meaning of NENGAI</vt:lpstr>
      <vt:lpstr>Conti…..</vt:lpstr>
      <vt:lpstr>Conti…….</vt:lpstr>
      <vt:lpstr>Conti……….</vt:lpstr>
      <vt:lpstr>Conti……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NENGAI FOUNDATION</dc:title>
  <dc:creator>H P</dc:creator>
  <cp:lastModifiedBy>H P</cp:lastModifiedBy>
  <cp:revision>15</cp:revision>
  <dcterms:created xsi:type="dcterms:W3CDTF">2025-06-08T12:55:52Z</dcterms:created>
  <dcterms:modified xsi:type="dcterms:W3CDTF">2025-06-08T15:08:38Z</dcterms:modified>
</cp:coreProperties>
</file>