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notesMaster" Target="notesMasters/notesMaster1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2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photo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Luc</a:t>
            </a:r>
            <a:r>
              <a:rPr/>
              <a:t> </a:t>
            </a:r>
            <a:r>
              <a:rPr/>
              <a:t>Viatour</a:t>
            </a:r>
          </a:p>
          <a:p>
            <a:pPr lvl="0" marL="0" indent="0">
              <a:buNone/>
            </a:pPr>
          </a:p>
          <a:p>
            <a:pPr lvl="1"/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 i="1"/>
              <a:t>Griffon</a:t>
            </a:r>
            <a:r>
              <a:rPr i="1"/>
              <a:t> </a:t>
            </a:r>
            <a:r>
              <a:rPr i="1"/>
              <a:t>Vulture</a:t>
            </a:r>
          </a:p>
          <a:p>
            <a:pPr lvl="0" marL="0" indent="0">
              <a:buNone/>
            </a:pPr>
          </a:p>
          <a:p>
            <a:pPr lvl="1"/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France</a:t>
            </a:r>
            <a:r>
              <a:rPr/>
              <a:t> </a:t>
            </a:r>
            <a:r>
              <a:rPr/>
              <a:t>(Pyrénées)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Lucnix.be" TargetMode="Externa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Mark</a:t>
            </a:r>
            <a:r>
              <a:rPr/>
              <a:t> </a:t>
            </a:r>
            <a:r>
              <a:rPr/>
              <a:t>Niemann-Ross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2022-02-21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Here’s a picture</a:t>
            </a:r>
          </a:p>
          <a:p>
            <a:pPr lvl="1"/>
            <a:r>
              <a:rPr>
                <a:hlinkClick r:id="rId3" action="ppaction://hlinksldjump"/>
              </a:rPr>
              <a:t>This slide has two columns</a:t>
            </a:r>
          </a:p>
          <a:p>
            <a:pPr lvl="1"/>
            <a:r>
              <a:rPr>
                <a:hlinkClick r:id="rId4" action="ppaction://hlinksldjump"/>
              </a:rPr>
              <a:t>Slide with Bullets</a:t>
            </a:r>
          </a:p>
          <a:p>
            <a:pPr lvl="1"/>
            <a:r>
              <a:rPr>
                <a:hlinkClick r:id="rId5" action="ppaction://hlinksldjump"/>
              </a:rPr>
              <a:t>Slide with R Output</a:t>
            </a:r>
          </a:p>
          <a:p>
            <a:pPr lvl="1"/>
            <a:r>
              <a:rPr>
                <a:hlinkClick r:id="rId6" action="ppaction://hlinksldjump"/>
              </a:rPr>
              <a:t>Slide with data.frame</a:t>
            </a:r>
          </a:p>
          <a:p>
            <a:pPr lvl="1"/>
            <a:r>
              <a:rPr>
                <a:hlinkClick r:id="rId7" action="ppaction://hlinksldjump"/>
              </a:rPr>
              <a:t>Slide with Plot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picture</a:t>
            </a:r>
          </a:p>
        </p:txBody>
      </p:sp>
      <p:pic>
        <p:nvPicPr>
          <p:cNvPr descr="https://upload.wikimedia.org/wikipedia/commons/thumb/6/60/Gyps_fulvus_1_Luc_Viatour.jpg/1920px-Gyps_fulvus_1_Luc_Viatour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352800" y="1816100"/>
            <a:ext cx="57531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Griffon</a:t>
            </a:r>
            <a:r>
              <a:rPr/>
              <a:t> </a:t>
            </a:r>
            <a:r>
              <a:rPr/>
              <a:t>Vulture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France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columns</a:t>
            </a:r>
          </a:p>
        </p:txBody>
      </p:sp>
      <p:pic>
        <p:nvPicPr>
          <p:cNvPr descr="https://upload.wikimedia.org/wikipedia/commons/thumb/6/60/Gyps_fulvus_1_Luc_Viatour.jpg/1920px-Gyps_fulvus_1_Luc_Viatour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17600" y="2057400"/>
            <a:ext cx="50165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5016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Griffon</a:t>
            </a:r>
            <a:r>
              <a:rPr/>
              <a:t> </a:t>
            </a:r>
            <a:r>
              <a:rPr/>
              <a:t>Vulture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France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photo was taken by </a:t>
            </a:r>
            <a:r>
              <a:rPr>
                <a:hlinkClick r:id="rId3"/>
              </a:rPr>
              <a:t>Luc Viatour</a:t>
            </a:r>
          </a:p>
          <a:p>
            <a:pPr lvl="1"/>
            <a:r>
              <a:rPr/>
              <a:t>It is a </a:t>
            </a:r>
            <a:r>
              <a:rPr i="1"/>
              <a:t>Griffon Vulture</a:t>
            </a:r>
          </a:p>
          <a:p>
            <a:pPr lvl="1"/>
            <a:r>
              <a:rPr/>
              <a:t>It was taken in France (Pyrénées)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data.frame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Diet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0x_231-powerpoint-exercise-file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17900" y="1816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to Powerpoint</dc:title>
  <dc:creator>Mark Niemann-Ross</dc:creator>
  <cp:keywords/>
  <dcterms:created xsi:type="dcterms:W3CDTF">2022-02-21T20:16:23Z</dcterms:created>
  <dcterms:modified xsi:type="dcterms:W3CDTF">2022-02-21T20:16:23Z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2022-02-21</vt:lpwstr>
  </property>
  <property fmtid="{D5CDD505-2E9C-101B-9397-08002B2CF9AE}" pid="3" name="output">
    <vt:lpwstr/>
  </property>
</Properties>
</file>