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6" r:id="rId6"/>
    <p:sldId id="285" r:id="rId7"/>
    <p:sldId id="290" r:id="rId8"/>
    <p:sldId id="291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40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8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4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eepngimg.com/png/22905-health-fi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2183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Heath Insurance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EXCEL Project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40481" y="1264819"/>
            <a:ext cx="2444089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0983" y="-167951"/>
            <a:ext cx="3643084" cy="3324397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heart with a pulse line&#10;&#10;Description automatically generated">
            <a:extLst>
              <a:ext uri="{FF2B5EF4-FFF2-40B4-BE49-F238E27FC236}">
                <a16:creationId xmlns:a16="http://schemas.microsoft.com/office/drawing/2014/main" id="{4F2607A9-886E-68A2-2E0E-EDA2AC64E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57590" y="2380882"/>
            <a:ext cx="1209869" cy="12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6574" y="2603266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78178" y="329119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 DATA</a:t>
            </a:r>
          </a:p>
          <a:p>
            <a:pPr algn="ctr"/>
            <a:r>
              <a:rPr lang="en-US" sz="1600" dirty="0"/>
              <a:t>(From Kaggle in csv format)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54364" y="3058229"/>
            <a:ext cx="1132098" cy="111851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MANIPULATE DATA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479" y="327311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DASHBOARD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70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CHARTS &amp; TABLES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8886" y="506422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93F5CB43-EBE1-A229-8249-5FFA67CE4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340" y="5213211"/>
            <a:ext cx="638174" cy="585776"/>
          </a:xfrm>
          <a:prstGeom prst="rect">
            <a:avLst/>
          </a:prstGeom>
        </p:spPr>
      </p:pic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F5E9004A-48E8-09EC-058F-CEA5EB117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0750" y="3325811"/>
            <a:ext cx="594856" cy="5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63758" y="1544067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73F404B-C04C-8F73-E76E-BB98EB75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8" y="140685"/>
            <a:ext cx="5914161" cy="65766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A13C1F-BED5-44BF-B445-42585778EF22}"/>
              </a:ext>
            </a:extLst>
          </p:cNvPr>
          <p:cNvSpPr txBox="1"/>
          <p:nvPr/>
        </p:nvSpPr>
        <p:spPr>
          <a:xfrm>
            <a:off x="8088088" y="514350"/>
            <a:ext cx="2702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FFC000"/>
                </a:solidFill>
                <a:latin typeface="Arial Black" panose="020B0A04020102020204" pitchFamily="34" charset="0"/>
              </a:rPr>
              <a:t>Get Data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7807" y="2383822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3A13C1F-BED5-44BF-B445-42585778EF22}"/>
              </a:ext>
            </a:extLst>
          </p:cNvPr>
          <p:cNvSpPr txBox="1"/>
          <p:nvPr/>
        </p:nvSpPr>
        <p:spPr>
          <a:xfrm>
            <a:off x="363626" y="505020"/>
            <a:ext cx="3248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FFC000"/>
                </a:solidFill>
                <a:latin typeface="Arial Black" panose="020B0A04020102020204" pitchFamily="34" charset="0"/>
              </a:rPr>
              <a:t>Manipulate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092AF-525A-F3BA-8D0C-5400A2C21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014" y="140685"/>
            <a:ext cx="6561389" cy="6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7807" y="2383822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3A13C1F-BED5-44BF-B445-42585778EF22}"/>
              </a:ext>
            </a:extLst>
          </p:cNvPr>
          <p:cNvSpPr txBox="1"/>
          <p:nvPr/>
        </p:nvSpPr>
        <p:spPr>
          <a:xfrm>
            <a:off x="2436328" y="57982"/>
            <a:ext cx="578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rgbClr val="FFC000"/>
                </a:solidFill>
                <a:latin typeface="Arial Black" panose="020B0A04020102020204" pitchFamily="34" charset="0"/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7134F-EF25-878F-CD6E-67980D41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083"/>
            <a:ext cx="12192000" cy="58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0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9DEA2-E804-6654-3746-C14F3457B10F}"/>
              </a:ext>
            </a:extLst>
          </p:cNvPr>
          <p:cNvSpPr txBox="1"/>
          <p:nvPr/>
        </p:nvSpPr>
        <p:spPr>
          <a:xfrm>
            <a:off x="4792319" y="5878723"/>
            <a:ext cx="3737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Any Questions OR Any Advices</a:t>
            </a:r>
            <a:endParaRPr lang="en-CA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8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860</TotalTime>
  <Words>51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Segoe UI Light</vt:lpstr>
      <vt:lpstr>Office Theme</vt:lpstr>
      <vt:lpstr>Heath Insurance Analysis EXCEL Project</vt:lpstr>
      <vt:lpstr>Project analysis slide 2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Sweta Joshi</dc:creator>
  <cp:lastModifiedBy>Sweta Joshi</cp:lastModifiedBy>
  <cp:revision>5</cp:revision>
  <dcterms:created xsi:type="dcterms:W3CDTF">2024-07-16T19:33:01Z</dcterms:created>
  <dcterms:modified xsi:type="dcterms:W3CDTF">2024-07-17T20:48:35Z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