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C7F9F-6450-029A-F792-6A4365A2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E-Commerce</a:t>
            </a:r>
            <a:br>
              <a:rPr lang="en-US" sz="4400" dirty="0"/>
            </a:br>
            <a:r>
              <a:rPr lang="en-US" sz="4400" dirty="0"/>
              <a:t>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07F0-2C0E-49CD-E886-D1A26E63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896464"/>
            <a:ext cx="5598632" cy="1618102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b="1" dirty="0"/>
              <a:t>Power BI </a:t>
            </a:r>
          </a:p>
          <a:p>
            <a:pPr algn="just"/>
            <a:r>
              <a:rPr lang="en-US" b="1" dirty="0"/>
              <a:t>+</a:t>
            </a:r>
          </a:p>
          <a:p>
            <a:pPr algn="just"/>
            <a:r>
              <a:rPr lang="en-US" b="1" dirty="0"/>
              <a:t>SQL  (</a:t>
            </a:r>
            <a:r>
              <a:rPr lang="en-US" sz="2000" b="1" dirty="0"/>
              <a:t>MS SQL Server Management Studio)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608C678A-0E46-112D-7630-EAA2C273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0" r="2062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2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608C678A-0E46-112D-7630-EAA2C273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0" r="2062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412006-2640-4D6A-3FC6-8A7B25FBA94D}"/>
              </a:ext>
            </a:extLst>
          </p:cNvPr>
          <p:cNvSpPr txBox="1"/>
          <p:nvPr/>
        </p:nvSpPr>
        <p:spPr>
          <a:xfrm>
            <a:off x="255639" y="442453"/>
            <a:ext cx="65581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STEPS IN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Data in MSSQL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Connecting Power BI to MSSQLDB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Generating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4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608C678A-0E46-112D-7630-EAA2C273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0" r="2062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9052A-9341-6B7D-D4B3-A692FD639821}"/>
              </a:ext>
            </a:extLst>
          </p:cNvPr>
          <p:cNvSpPr txBox="1"/>
          <p:nvPr/>
        </p:nvSpPr>
        <p:spPr>
          <a:xfrm>
            <a:off x="609600" y="462115"/>
            <a:ext cx="982242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b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sales company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want to create a sales dashboard showing information of year-to-date sales, so 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I’m more focused on year-to-date sales, and generate insights for the below given scenarios.</a:t>
            </a:r>
          </a:p>
          <a:p>
            <a:endParaRPr 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KPI banner showing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YTD 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sales, YTD profit, YTD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uantity is sold and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YTD P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rofit Margin.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Year on Year(YoY) growth for each KPI and show a YTD sparkline for each measure in the KPI to understand the monthly trend for each fact.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YTD Sales, PYTD sales, YoY Sales growth for different customer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YTD Sales performance by each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and Bottom 5 Product by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YTD Sales by Region to know best and worst performin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region all over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YTD Sales by Shipping Type to get the best shipping type percentage.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4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F9F-6450-029A-F792-6A4365A2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-3440"/>
            <a:ext cx="7162800" cy="60797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608C678A-0E46-112D-7630-EAA2C273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0" r="2062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BBE31-4275-C19D-011E-B0CFF54A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91"/>
            <a:ext cx="12049432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4329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192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Posterama</vt:lpstr>
      <vt:lpstr>Segoe UI</vt:lpstr>
      <vt:lpstr>SineVTI</vt:lpstr>
      <vt:lpstr>E-Commerce Sales Performance 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Performance Dashboard</dc:title>
  <dc:creator>Sweta Joshi</dc:creator>
  <cp:lastModifiedBy>Sweta Joshi</cp:lastModifiedBy>
  <cp:revision>8</cp:revision>
  <dcterms:created xsi:type="dcterms:W3CDTF">2024-05-03T17:54:31Z</dcterms:created>
  <dcterms:modified xsi:type="dcterms:W3CDTF">2024-05-06T14:09:50Z</dcterms:modified>
</cp:coreProperties>
</file>