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8235B5-1228-4260-AA14-BE05364BE6D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CBF499A-F233-4012-93CD-79006A12E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8235B5-1228-4260-AA14-BE05364BE6D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BF499A-F233-4012-93CD-79006A12E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8235B5-1228-4260-AA14-BE05364BE6D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BF499A-F233-4012-93CD-79006A12E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8235B5-1228-4260-AA14-BE05364BE6D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BF499A-F233-4012-93CD-79006A12E0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8235B5-1228-4260-AA14-BE05364BE6D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BF499A-F233-4012-93CD-79006A12E0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8235B5-1228-4260-AA14-BE05364BE6D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BF499A-F233-4012-93CD-79006A12E0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8235B5-1228-4260-AA14-BE05364BE6D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BF499A-F233-4012-93CD-79006A12E0E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8235B5-1228-4260-AA14-BE05364BE6D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BF499A-F233-4012-93CD-79006A12E0E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8235B5-1228-4260-AA14-BE05364BE6D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BF499A-F233-4012-93CD-79006A12E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18235B5-1228-4260-AA14-BE05364BE6D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BF499A-F233-4012-93CD-79006A12E0E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8235B5-1228-4260-AA14-BE05364BE6D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BF499A-F233-4012-93CD-79006A12E0E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8235B5-1228-4260-AA14-BE05364BE6D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CBF499A-F233-4012-93CD-79006A12E0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EXPLORE NEW YORK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 the Data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74"/>
            <a:ext cx="842968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Map of New York with Neighbourhoods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04289"/>
            <a:ext cx="9144000" cy="4353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Menu for the user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665607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URL for the Foursquare API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785926"/>
            <a:ext cx="865819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data retrieved from the API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914400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Map with the venues plotted on it.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81138"/>
            <a:ext cx="9144000" cy="537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2928934"/>
            <a:ext cx="8229600" cy="1060472"/>
          </a:xfrm>
        </p:spPr>
        <p:txBody>
          <a:bodyPr/>
          <a:lstStyle/>
          <a:p>
            <a:pPr algn="ctr"/>
            <a:r>
              <a:rPr lang="en-GB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</TotalTime>
  <Words>40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EXPLORE NEW YORK</vt:lpstr>
      <vt:lpstr>Collect the Data</vt:lpstr>
      <vt:lpstr>Map of New York with Neighbourhoods</vt:lpstr>
      <vt:lpstr>The Menu for the user</vt:lpstr>
      <vt:lpstr>The URL for the Foursquare API</vt:lpstr>
      <vt:lpstr>The data retrieved from the API</vt:lpstr>
      <vt:lpstr>The Map with the venues plotted on it.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NEW YORK</dc:title>
  <dc:creator>Asus</dc:creator>
  <cp:lastModifiedBy>Asus</cp:lastModifiedBy>
  <cp:revision>2</cp:revision>
  <dcterms:created xsi:type="dcterms:W3CDTF">2021-05-05T12:57:10Z</dcterms:created>
  <dcterms:modified xsi:type="dcterms:W3CDTF">2021-05-05T13:11:17Z</dcterms:modified>
</cp:coreProperties>
</file>