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8" r:id="rId12"/>
    <p:sldId id="269" r:id="rId13"/>
    <p:sldId id="270" r:id="rId14"/>
    <p:sldId id="276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AE09B-8082-4A30-836C-0C1FACB8594B}" v="468" dt="2023-08-12T18:40:17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i, Aniruddha [EMR/SYSS/PSS/HSTN]" userId="7e318441-ca7d-4b3b-ab0f-9e5977b7c21c" providerId="ADAL" clId="{619AE09B-8082-4A30-836C-0C1FACB8594B}"/>
    <pc:docChg chg="undo custSel addSld delSld modSld">
      <pc:chgData name="Joshi, Aniruddha [EMR/SYSS/PSS/HSTN]" userId="7e318441-ca7d-4b3b-ab0f-9e5977b7c21c" providerId="ADAL" clId="{619AE09B-8082-4A30-836C-0C1FACB8594B}" dt="2023-08-12T18:45:11.255" v="3593" actId="20577"/>
      <pc:docMkLst>
        <pc:docMk/>
      </pc:docMkLst>
      <pc:sldChg chg="addSp modSp mod setBg addAnim modAnim">
        <pc:chgData name="Joshi, Aniruddha [EMR/SYSS/PSS/HSTN]" userId="7e318441-ca7d-4b3b-ab0f-9e5977b7c21c" providerId="ADAL" clId="{619AE09B-8082-4A30-836C-0C1FACB8594B}" dt="2023-08-12T18:30:26.101" v="3421"/>
        <pc:sldMkLst>
          <pc:docMk/>
          <pc:sldMk cId="3665956588" sldId="256"/>
        </pc:sldMkLst>
        <pc:spChg chg="mod">
          <ac:chgData name="Joshi, Aniruddha [EMR/SYSS/PSS/HSTN]" userId="7e318441-ca7d-4b3b-ab0f-9e5977b7c21c" providerId="ADAL" clId="{619AE09B-8082-4A30-836C-0C1FACB8594B}" dt="2023-08-12T18:30:26.101" v="3421"/>
          <ac:spMkLst>
            <pc:docMk/>
            <pc:sldMk cId="3665956588" sldId="256"/>
            <ac:spMk id="4" creationId="{0BE6D8E0-ACDE-36ED-212C-5EC3F7350103}"/>
          </ac:spMkLst>
        </pc:spChg>
        <pc:spChg chg="mod">
          <ac:chgData name="Joshi, Aniruddha [EMR/SYSS/PSS/HSTN]" userId="7e318441-ca7d-4b3b-ab0f-9e5977b7c21c" providerId="ADAL" clId="{619AE09B-8082-4A30-836C-0C1FACB8594B}" dt="2023-08-12T14:26:59.600" v="4" actId="26606"/>
          <ac:spMkLst>
            <pc:docMk/>
            <pc:sldMk cId="3665956588" sldId="256"/>
            <ac:spMk id="5" creationId="{2DF0968B-3A06-6A8F-5F6D-9386A72D0F3D}"/>
          </ac:spMkLst>
        </pc:spChg>
        <pc:spChg chg="add">
          <ac:chgData name="Joshi, Aniruddha [EMR/SYSS/PSS/HSTN]" userId="7e318441-ca7d-4b3b-ab0f-9e5977b7c21c" providerId="ADAL" clId="{619AE09B-8082-4A30-836C-0C1FACB8594B}" dt="2023-08-12T14:26:59.600" v="4" actId="26606"/>
          <ac:spMkLst>
            <pc:docMk/>
            <pc:sldMk cId="3665956588" sldId="256"/>
            <ac:spMk id="12" creationId="{9B7AD9F6-8CE7-4299-8FC6-328F4DCD3FF9}"/>
          </ac:spMkLst>
        </pc:spChg>
        <pc:spChg chg="add">
          <ac:chgData name="Joshi, Aniruddha [EMR/SYSS/PSS/HSTN]" userId="7e318441-ca7d-4b3b-ab0f-9e5977b7c21c" providerId="ADAL" clId="{619AE09B-8082-4A30-836C-0C1FACB8594B}" dt="2023-08-12T14:26:59.600" v="4" actId="26606"/>
          <ac:spMkLst>
            <pc:docMk/>
            <pc:sldMk cId="3665956588" sldId="256"/>
            <ac:spMk id="14" creationId="{F49775AF-8896-43EE-92C6-83497D6DC56F}"/>
          </ac:spMkLst>
        </pc:spChg>
        <pc:picChg chg="add mod">
          <ac:chgData name="Joshi, Aniruddha [EMR/SYSS/PSS/HSTN]" userId="7e318441-ca7d-4b3b-ab0f-9e5977b7c21c" providerId="ADAL" clId="{619AE09B-8082-4A30-836C-0C1FACB8594B}" dt="2023-08-12T14:27:56.514" v="8" actId="27614"/>
          <ac:picMkLst>
            <pc:docMk/>
            <pc:sldMk cId="3665956588" sldId="256"/>
            <ac:picMk id="7" creationId="{E7A24BA7-C03A-77A1-B92E-616D3C9FAA0D}"/>
          </ac:picMkLst>
        </pc:picChg>
      </pc:sldChg>
      <pc:sldChg chg="modSp mod">
        <pc:chgData name="Joshi, Aniruddha [EMR/SYSS/PSS/HSTN]" userId="7e318441-ca7d-4b3b-ab0f-9e5977b7c21c" providerId="ADAL" clId="{619AE09B-8082-4A30-836C-0C1FACB8594B}" dt="2023-08-12T18:30:36.545" v="3422" actId="113"/>
        <pc:sldMkLst>
          <pc:docMk/>
          <pc:sldMk cId="2895767711" sldId="257"/>
        </pc:sldMkLst>
        <pc:spChg chg="mod">
          <ac:chgData name="Joshi, Aniruddha [EMR/SYSS/PSS/HSTN]" userId="7e318441-ca7d-4b3b-ab0f-9e5977b7c21c" providerId="ADAL" clId="{619AE09B-8082-4A30-836C-0C1FACB8594B}" dt="2023-08-12T18:30:36.545" v="3422" actId="113"/>
          <ac:spMkLst>
            <pc:docMk/>
            <pc:sldMk cId="2895767711" sldId="257"/>
            <ac:spMk id="2" creationId="{D1AECAFB-320A-7984-D836-1495EC4693C1}"/>
          </ac:spMkLst>
        </pc:spChg>
        <pc:spChg chg="mod">
          <ac:chgData name="Joshi, Aniruddha [EMR/SYSS/PSS/HSTN]" userId="7e318441-ca7d-4b3b-ab0f-9e5977b7c21c" providerId="ADAL" clId="{619AE09B-8082-4A30-836C-0C1FACB8594B}" dt="2023-08-12T15:27:24.575" v="277"/>
          <ac:spMkLst>
            <pc:docMk/>
            <pc:sldMk cId="2895767711" sldId="257"/>
            <ac:spMk id="3" creationId="{CBE83902-49F3-935D-9C1C-9A880EDB4F29}"/>
          </ac:spMkLst>
        </pc:spChg>
      </pc:sldChg>
      <pc:sldChg chg="addSp delSp modSp new mod">
        <pc:chgData name="Joshi, Aniruddha [EMR/SYSS/PSS/HSTN]" userId="7e318441-ca7d-4b3b-ab0f-9e5977b7c21c" providerId="ADAL" clId="{619AE09B-8082-4A30-836C-0C1FACB8594B}" dt="2023-08-12T18:45:11.255" v="3593" actId="20577"/>
        <pc:sldMkLst>
          <pc:docMk/>
          <pc:sldMk cId="3293986767" sldId="258"/>
        </pc:sldMkLst>
        <pc:spChg chg="mod">
          <ac:chgData name="Joshi, Aniruddha [EMR/SYSS/PSS/HSTN]" userId="7e318441-ca7d-4b3b-ab0f-9e5977b7c21c" providerId="ADAL" clId="{619AE09B-8082-4A30-836C-0C1FACB8594B}" dt="2023-08-12T18:31:08.807" v="3427" actId="113"/>
          <ac:spMkLst>
            <pc:docMk/>
            <pc:sldMk cId="3293986767" sldId="258"/>
            <ac:spMk id="2" creationId="{A2EA744D-5B5A-CF4F-76F1-0D9F721FED74}"/>
          </ac:spMkLst>
        </pc:spChg>
        <pc:spChg chg="mod">
          <ac:chgData name="Joshi, Aniruddha [EMR/SYSS/PSS/HSTN]" userId="7e318441-ca7d-4b3b-ab0f-9e5977b7c21c" providerId="ADAL" clId="{619AE09B-8082-4A30-836C-0C1FACB8594B}" dt="2023-08-12T15:32:46.617" v="476" actId="14100"/>
          <ac:spMkLst>
            <pc:docMk/>
            <pc:sldMk cId="3293986767" sldId="258"/>
            <ac:spMk id="3" creationId="{2AFA8158-40BA-936C-49C2-AEB3F2C5DB30}"/>
          </ac:spMkLst>
        </pc:spChg>
        <pc:spChg chg="add del mod">
          <ac:chgData name="Joshi, Aniruddha [EMR/SYSS/PSS/HSTN]" userId="7e318441-ca7d-4b3b-ab0f-9e5977b7c21c" providerId="ADAL" clId="{619AE09B-8082-4A30-836C-0C1FACB8594B}" dt="2023-08-12T15:35:29.070" v="514" actId="478"/>
          <ac:spMkLst>
            <pc:docMk/>
            <pc:sldMk cId="3293986767" sldId="258"/>
            <ac:spMk id="5" creationId="{912E123B-79D2-B9C4-FBD8-66AC1BE046D7}"/>
          </ac:spMkLst>
        </pc:spChg>
        <pc:graphicFrameChg chg="add mod modGraphic">
          <ac:chgData name="Joshi, Aniruddha [EMR/SYSS/PSS/HSTN]" userId="7e318441-ca7d-4b3b-ab0f-9e5977b7c21c" providerId="ADAL" clId="{619AE09B-8082-4A30-836C-0C1FACB8594B}" dt="2023-08-12T18:45:11.255" v="3593" actId="20577"/>
          <ac:graphicFrameMkLst>
            <pc:docMk/>
            <pc:sldMk cId="3293986767" sldId="258"/>
            <ac:graphicFrameMk id="4" creationId="{84E8921C-29F0-F67F-B48D-F3621592A242}"/>
          </ac:graphicFrameMkLst>
        </pc:graphicFrameChg>
      </pc:sldChg>
      <pc:sldChg chg="addSp delSp modSp new mod setBg">
        <pc:chgData name="Joshi, Aniruddha [EMR/SYSS/PSS/HSTN]" userId="7e318441-ca7d-4b3b-ab0f-9e5977b7c21c" providerId="ADAL" clId="{619AE09B-8082-4A30-836C-0C1FACB8594B}" dt="2023-08-12T18:38:57.542" v="3571" actId="20577"/>
        <pc:sldMkLst>
          <pc:docMk/>
          <pc:sldMk cId="3259639717" sldId="259"/>
        </pc:sldMkLst>
        <pc:spChg chg="mod">
          <ac:chgData name="Joshi, Aniruddha [EMR/SYSS/PSS/HSTN]" userId="7e318441-ca7d-4b3b-ab0f-9e5977b7c21c" providerId="ADAL" clId="{619AE09B-8082-4A30-836C-0C1FACB8594B}" dt="2023-08-12T18:30:57.867" v="3425" actId="113"/>
          <ac:spMkLst>
            <pc:docMk/>
            <pc:sldMk cId="3259639717" sldId="259"/>
            <ac:spMk id="2" creationId="{7A0119BE-28F5-F8BD-9254-C7C88A2CF265}"/>
          </ac:spMkLst>
        </pc:spChg>
        <pc:spChg chg="mod">
          <ac:chgData name="Joshi, Aniruddha [EMR/SYSS/PSS/HSTN]" userId="7e318441-ca7d-4b3b-ab0f-9e5977b7c21c" providerId="ADAL" clId="{619AE09B-8082-4A30-836C-0C1FACB8594B}" dt="2023-08-12T18:38:57.542" v="3571" actId="20577"/>
          <ac:spMkLst>
            <pc:docMk/>
            <pc:sldMk cId="3259639717" sldId="259"/>
            <ac:spMk id="3" creationId="{8E906BA7-75A2-6204-1D2A-6C10444B10A5}"/>
          </ac:spMkLst>
        </pc:spChg>
        <pc:spChg chg="add del">
          <ac:chgData name="Joshi, Aniruddha [EMR/SYSS/PSS/HSTN]" userId="7e318441-ca7d-4b3b-ab0f-9e5977b7c21c" providerId="ADAL" clId="{619AE09B-8082-4A30-836C-0C1FACB8594B}" dt="2023-08-12T16:33:35.153" v="659" actId="26606"/>
          <ac:spMkLst>
            <pc:docMk/>
            <pc:sldMk cId="3259639717" sldId="259"/>
            <ac:spMk id="9" creationId="{743AA782-23D1-4521-8CAD-47662984AA08}"/>
          </ac:spMkLst>
        </pc:spChg>
        <pc:spChg chg="add del">
          <ac:chgData name="Joshi, Aniruddha [EMR/SYSS/PSS/HSTN]" userId="7e318441-ca7d-4b3b-ab0f-9e5977b7c21c" providerId="ADAL" clId="{619AE09B-8082-4A30-836C-0C1FACB8594B}" dt="2023-08-12T16:33:35.153" v="659" actId="26606"/>
          <ac:spMkLst>
            <pc:docMk/>
            <pc:sldMk cId="3259639717" sldId="259"/>
            <ac:spMk id="11" creationId="{71877DBC-BB60-40F0-AC93-2ACDBAAE60CE}"/>
          </ac:spMkLst>
        </pc:spChg>
        <pc:spChg chg="add del">
          <ac:chgData name="Joshi, Aniruddha [EMR/SYSS/PSS/HSTN]" userId="7e318441-ca7d-4b3b-ab0f-9e5977b7c21c" providerId="ADAL" clId="{619AE09B-8082-4A30-836C-0C1FACB8594B}" dt="2023-08-12T16:33:38.292" v="661" actId="26606"/>
          <ac:spMkLst>
            <pc:docMk/>
            <pc:sldMk cId="3259639717" sldId="259"/>
            <ac:spMk id="13" creationId="{9A0D773F-7A7D-4DBB-9DEA-86BB8B8F4BC8}"/>
          </ac:spMkLst>
        </pc:spChg>
        <pc:spChg chg="add del">
          <ac:chgData name="Joshi, Aniruddha [EMR/SYSS/PSS/HSTN]" userId="7e318441-ca7d-4b3b-ab0f-9e5977b7c21c" providerId="ADAL" clId="{619AE09B-8082-4A30-836C-0C1FACB8594B}" dt="2023-08-12T16:33:38.292" v="661" actId="26606"/>
          <ac:spMkLst>
            <pc:docMk/>
            <pc:sldMk cId="3259639717" sldId="259"/>
            <ac:spMk id="14" creationId="{7FF47CB7-972F-479F-A36D-9E72D26EC8DA}"/>
          </ac:spMkLst>
        </pc:spChg>
        <pc:spChg chg="add del">
          <ac:chgData name="Joshi, Aniruddha [EMR/SYSS/PSS/HSTN]" userId="7e318441-ca7d-4b3b-ab0f-9e5977b7c21c" providerId="ADAL" clId="{619AE09B-8082-4A30-836C-0C1FACB8594B}" dt="2023-08-12T16:33:38.292" v="661" actId="26606"/>
          <ac:spMkLst>
            <pc:docMk/>
            <pc:sldMk cId="3259639717" sldId="259"/>
            <ac:spMk id="15" creationId="{0D153B68-5844-490D-8E67-F616D6D721CA}"/>
          </ac:spMkLst>
        </pc:spChg>
        <pc:spChg chg="add del">
          <ac:chgData name="Joshi, Aniruddha [EMR/SYSS/PSS/HSTN]" userId="7e318441-ca7d-4b3b-ab0f-9e5977b7c21c" providerId="ADAL" clId="{619AE09B-8082-4A30-836C-0C1FACB8594B}" dt="2023-08-12T16:33:43.405" v="663" actId="26606"/>
          <ac:spMkLst>
            <pc:docMk/>
            <pc:sldMk cId="3259639717" sldId="259"/>
            <ac:spMk id="17" creationId="{058A14AF-9FB5-4CC7-BA35-E8E85D3EDF0E}"/>
          </ac:spMkLst>
        </pc:spChg>
        <pc:spChg chg="add del">
          <ac:chgData name="Joshi, Aniruddha [EMR/SYSS/PSS/HSTN]" userId="7e318441-ca7d-4b3b-ab0f-9e5977b7c21c" providerId="ADAL" clId="{619AE09B-8082-4A30-836C-0C1FACB8594B}" dt="2023-08-12T16:33:43.405" v="663" actId="26606"/>
          <ac:spMkLst>
            <pc:docMk/>
            <pc:sldMk cId="3259639717" sldId="259"/>
            <ac:spMk id="18" creationId="{3A9A4357-BD1D-4622-A4FE-766E6AB8DE84}"/>
          </ac:spMkLst>
        </pc:spChg>
        <pc:spChg chg="add del">
          <ac:chgData name="Joshi, Aniruddha [EMR/SYSS/PSS/HSTN]" userId="7e318441-ca7d-4b3b-ab0f-9e5977b7c21c" providerId="ADAL" clId="{619AE09B-8082-4A30-836C-0C1FACB8594B}" dt="2023-08-12T16:33:43.405" v="663" actId="26606"/>
          <ac:spMkLst>
            <pc:docMk/>
            <pc:sldMk cId="3259639717" sldId="259"/>
            <ac:spMk id="19" creationId="{E659831F-0D9A-4C63-9EBB-8435B85A440F}"/>
          </ac:spMkLst>
        </pc:spChg>
        <pc:spChg chg="add del">
          <ac:chgData name="Joshi, Aniruddha [EMR/SYSS/PSS/HSTN]" userId="7e318441-ca7d-4b3b-ab0f-9e5977b7c21c" providerId="ADAL" clId="{619AE09B-8082-4A30-836C-0C1FACB8594B}" dt="2023-08-12T16:33:43.405" v="663" actId="26606"/>
          <ac:spMkLst>
            <pc:docMk/>
            <pc:sldMk cId="3259639717" sldId="259"/>
            <ac:spMk id="20" creationId="{E6995CE5-F890-4ABA-82A2-26507CE8D2A3}"/>
          </ac:spMkLst>
        </pc:spChg>
        <pc:spChg chg="add del">
          <ac:chgData name="Joshi, Aniruddha [EMR/SYSS/PSS/HSTN]" userId="7e318441-ca7d-4b3b-ab0f-9e5977b7c21c" providerId="ADAL" clId="{619AE09B-8082-4A30-836C-0C1FACB8594B}" dt="2023-08-12T16:33:46.110" v="665" actId="26606"/>
          <ac:spMkLst>
            <pc:docMk/>
            <pc:sldMk cId="3259639717" sldId="259"/>
            <ac:spMk id="22" creationId="{2EB492CD-616E-47F8-933B-5E2D952A0593}"/>
          </ac:spMkLst>
        </pc:spChg>
        <pc:spChg chg="add del">
          <ac:chgData name="Joshi, Aniruddha [EMR/SYSS/PSS/HSTN]" userId="7e318441-ca7d-4b3b-ab0f-9e5977b7c21c" providerId="ADAL" clId="{619AE09B-8082-4A30-836C-0C1FACB8594B}" dt="2023-08-12T16:33:46.110" v="665" actId="26606"/>
          <ac:spMkLst>
            <pc:docMk/>
            <pc:sldMk cId="3259639717" sldId="259"/>
            <ac:spMk id="23" creationId="{59383CF9-23B5-4335-9B21-1791C4CF1C75}"/>
          </ac:spMkLst>
        </pc:spChg>
        <pc:spChg chg="add del">
          <ac:chgData name="Joshi, Aniruddha [EMR/SYSS/PSS/HSTN]" userId="7e318441-ca7d-4b3b-ab0f-9e5977b7c21c" providerId="ADAL" clId="{619AE09B-8082-4A30-836C-0C1FACB8594B}" dt="2023-08-12T16:33:46.110" v="665" actId="26606"/>
          <ac:spMkLst>
            <pc:docMk/>
            <pc:sldMk cId="3259639717" sldId="259"/>
            <ac:spMk id="24" creationId="{0007FE00-9498-4706-B255-6437B0252C02}"/>
          </ac:spMkLst>
        </pc:spChg>
        <pc:spChg chg="add del">
          <ac:chgData name="Joshi, Aniruddha [EMR/SYSS/PSS/HSTN]" userId="7e318441-ca7d-4b3b-ab0f-9e5977b7c21c" providerId="ADAL" clId="{619AE09B-8082-4A30-836C-0C1FACB8594B}" dt="2023-08-12T16:39:44.464" v="694" actId="26606"/>
          <ac:spMkLst>
            <pc:docMk/>
            <pc:sldMk cId="3259639717" sldId="259"/>
            <ac:spMk id="26" creationId="{058A14AF-9FB5-4CC7-BA35-E8E85D3EDF0E}"/>
          </ac:spMkLst>
        </pc:spChg>
        <pc:spChg chg="add del">
          <ac:chgData name="Joshi, Aniruddha [EMR/SYSS/PSS/HSTN]" userId="7e318441-ca7d-4b3b-ab0f-9e5977b7c21c" providerId="ADAL" clId="{619AE09B-8082-4A30-836C-0C1FACB8594B}" dt="2023-08-12T16:39:44.464" v="694" actId="26606"/>
          <ac:spMkLst>
            <pc:docMk/>
            <pc:sldMk cId="3259639717" sldId="259"/>
            <ac:spMk id="27" creationId="{3A9A4357-BD1D-4622-A4FE-766E6AB8DE84}"/>
          </ac:spMkLst>
        </pc:spChg>
        <pc:spChg chg="add del">
          <ac:chgData name="Joshi, Aniruddha [EMR/SYSS/PSS/HSTN]" userId="7e318441-ca7d-4b3b-ab0f-9e5977b7c21c" providerId="ADAL" clId="{619AE09B-8082-4A30-836C-0C1FACB8594B}" dt="2023-08-12T16:39:44.464" v="694" actId="26606"/>
          <ac:spMkLst>
            <pc:docMk/>
            <pc:sldMk cId="3259639717" sldId="259"/>
            <ac:spMk id="28" creationId="{E659831F-0D9A-4C63-9EBB-8435B85A440F}"/>
          </ac:spMkLst>
        </pc:spChg>
        <pc:spChg chg="add del">
          <ac:chgData name="Joshi, Aniruddha [EMR/SYSS/PSS/HSTN]" userId="7e318441-ca7d-4b3b-ab0f-9e5977b7c21c" providerId="ADAL" clId="{619AE09B-8082-4A30-836C-0C1FACB8594B}" dt="2023-08-12T16:39:44.464" v="694" actId="26606"/>
          <ac:spMkLst>
            <pc:docMk/>
            <pc:sldMk cId="3259639717" sldId="259"/>
            <ac:spMk id="29" creationId="{E6995CE5-F890-4ABA-82A2-26507CE8D2A3}"/>
          </ac:spMkLst>
        </pc:spChg>
        <pc:spChg chg="add del">
          <ac:chgData name="Joshi, Aniruddha [EMR/SYSS/PSS/HSTN]" userId="7e318441-ca7d-4b3b-ab0f-9e5977b7c21c" providerId="ADAL" clId="{619AE09B-8082-4A30-836C-0C1FACB8594B}" dt="2023-08-12T16:39:44.449" v="693" actId="26606"/>
          <ac:spMkLst>
            <pc:docMk/>
            <pc:sldMk cId="3259639717" sldId="259"/>
            <ac:spMk id="34" creationId="{058A14AF-9FB5-4CC7-BA35-E8E85D3EDF0E}"/>
          </ac:spMkLst>
        </pc:spChg>
        <pc:spChg chg="add del">
          <ac:chgData name="Joshi, Aniruddha [EMR/SYSS/PSS/HSTN]" userId="7e318441-ca7d-4b3b-ab0f-9e5977b7c21c" providerId="ADAL" clId="{619AE09B-8082-4A30-836C-0C1FACB8594B}" dt="2023-08-12T16:39:44.449" v="693" actId="26606"/>
          <ac:spMkLst>
            <pc:docMk/>
            <pc:sldMk cId="3259639717" sldId="259"/>
            <ac:spMk id="36" creationId="{3A9A4357-BD1D-4622-A4FE-766E6AB8DE84}"/>
          </ac:spMkLst>
        </pc:spChg>
        <pc:spChg chg="add del">
          <ac:chgData name="Joshi, Aniruddha [EMR/SYSS/PSS/HSTN]" userId="7e318441-ca7d-4b3b-ab0f-9e5977b7c21c" providerId="ADAL" clId="{619AE09B-8082-4A30-836C-0C1FACB8594B}" dt="2023-08-12T16:39:44.449" v="693" actId="26606"/>
          <ac:spMkLst>
            <pc:docMk/>
            <pc:sldMk cId="3259639717" sldId="259"/>
            <ac:spMk id="38" creationId="{E659831F-0D9A-4C63-9EBB-8435B85A440F}"/>
          </ac:spMkLst>
        </pc:spChg>
        <pc:spChg chg="add del">
          <ac:chgData name="Joshi, Aniruddha [EMR/SYSS/PSS/HSTN]" userId="7e318441-ca7d-4b3b-ab0f-9e5977b7c21c" providerId="ADAL" clId="{619AE09B-8082-4A30-836C-0C1FACB8594B}" dt="2023-08-12T16:39:44.449" v="693" actId="26606"/>
          <ac:spMkLst>
            <pc:docMk/>
            <pc:sldMk cId="3259639717" sldId="259"/>
            <ac:spMk id="40" creationId="{E6995CE5-F890-4ABA-82A2-26507CE8D2A3}"/>
          </ac:spMkLst>
        </pc:spChg>
        <pc:spChg chg="add">
          <ac:chgData name="Joshi, Aniruddha [EMR/SYSS/PSS/HSTN]" userId="7e318441-ca7d-4b3b-ab0f-9e5977b7c21c" providerId="ADAL" clId="{619AE09B-8082-4A30-836C-0C1FACB8594B}" dt="2023-08-12T16:39:44.464" v="694" actId="26606"/>
          <ac:spMkLst>
            <pc:docMk/>
            <pc:sldMk cId="3259639717" sldId="259"/>
            <ac:spMk id="42" creationId="{058A14AF-9FB5-4CC7-BA35-E8E85D3EDF0E}"/>
          </ac:spMkLst>
        </pc:spChg>
        <pc:spChg chg="add">
          <ac:chgData name="Joshi, Aniruddha [EMR/SYSS/PSS/HSTN]" userId="7e318441-ca7d-4b3b-ab0f-9e5977b7c21c" providerId="ADAL" clId="{619AE09B-8082-4A30-836C-0C1FACB8594B}" dt="2023-08-12T16:39:44.464" v="694" actId="26606"/>
          <ac:spMkLst>
            <pc:docMk/>
            <pc:sldMk cId="3259639717" sldId="259"/>
            <ac:spMk id="43" creationId="{3A9A4357-BD1D-4622-A4FE-766E6AB8DE84}"/>
          </ac:spMkLst>
        </pc:spChg>
        <pc:spChg chg="add">
          <ac:chgData name="Joshi, Aniruddha [EMR/SYSS/PSS/HSTN]" userId="7e318441-ca7d-4b3b-ab0f-9e5977b7c21c" providerId="ADAL" clId="{619AE09B-8082-4A30-836C-0C1FACB8594B}" dt="2023-08-12T16:39:44.464" v="694" actId="26606"/>
          <ac:spMkLst>
            <pc:docMk/>
            <pc:sldMk cId="3259639717" sldId="259"/>
            <ac:spMk id="44" creationId="{E659831F-0D9A-4C63-9EBB-8435B85A440F}"/>
          </ac:spMkLst>
        </pc:spChg>
        <pc:spChg chg="add">
          <ac:chgData name="Joshi, Aniruddha [EMR/SYSS/PSS/HSTN]" userId="7e318441-ca7d-4b3b-ab0f-9e5977b7c21c" providerId="ADAL" clId="{619AE09B-8082-4A30-836C-0C1FACB8594B}" dt="2023-08-12T16:39:44.464" v="694" actId="26606"/>
          <ac:spMkLst>
            <pc:docMk/>
            <pc:sldMk cId="3259639717" sldId="259"/>
            <ac:spMk id="45" creationId="{E6995CE5-F890-4ABA-82A2-26507CE8D2A3}"/>
          </ac:spMkLst>
        </pc:spChg>
        <pc:graphicFrameChg chg="add del mod modGraphic">
          <ac:chgData name="Joshi, Aniruddha [EMR/SYSS/PSS/HSTN]" userId="7e318441-ca7d-4b3b-ab0f-9e5977b7c21c" providerId="ADAL" clId="{619AE09B-8082-4A30-836C-0C1FACB8594B}" dt="2023-08-12T16:36:32.509" v="680" actId="21"/>
          <ac:graphicFrameMkLst>
            <pc:docMk/>
            <pc:sldMk cId="3259639717" sldId="259"/>
            <ac:graphicFrameMk id="4" creationId="{466E5266-1D99-4A5E-644D-F93655828693}"/>
          </ac:graphicFrameMkLst>
        </pc:graphicFrameChg>
        <pc:graphicFrameChg chg="add del mod modGraphic">
          <ac:chgData name="Joshi, Aniruddha [EMR/SYSS/PSS/HSTN]" userId="7e318441-ca7d-4b3b-ab0f-9e5977b7c21c" providerId="ADAL" clId="{619AE09B-8082-4A30-836C-0C1FACB8594B}" dt="2023-08-12T16:39:33.271" v="690" actId="478"/>
          <ac:graphicFrameMkLst>
            <pc:docMk/>
            <pc:sldMk cId="3259639717" sldId="259"/>
            <ac:graphicFrameMk id="5" creationId="{9DF0CB23-9509-2939-CF5D-81ED7AB4FE86}"/>
          </ac:graphicFrameMkLst>
        </pc:graphicFrameChg>
        <pc:graphicFrameChg chg="add mod">
          <ac:chgData name="Joshi, Aniruddha [EMR/SYSS/PSS/HSTN]" userId="7e318441-ca7d-4b3b-ab0f-9e5977b7c21c" providerId="ADAL" clId="{619AE09B-8082-4A30-836C-0C1FACB8594B}" dt="2023-08-12T17:28:58.692" v="1406"/>
          <ac:graphicFrameMkLst>
            <pc:docMk/>
            <pc:sldMk cId="3259639717" sldId="259"/>
            <ac:graphicFrameMk id="6" creationId="{1E73F869-40BA-F7DE-469C-F7E907B419EE}"/>
          </ac:graphicFrameMkLst>
        </pc:graphicFrameChg>
      </pc:sldChg>
      <pc:sldChg chg="addSp delSp modSp new mod setBg">
        <pc:chgData name="Joshi, Aniruddha [EMR/SYSS/PSS/HSTN]" userId="7e318441-ca7d-4b3b-ab0f-9e5977b7c21c" providerId="ADAL" clId="{619AE09B-8082-4A30-836C-0C1FACB8594B}" dt="2023-08-12T18:31:18.981" v="3429" actId="113"/>
        <pc:sldMkLst>
          <pc:docMk/>
          <pc:sldMk cId="3289234693" sldId="260"/>
        </pc:sldMkLst>
        <pc:spChg chg="mod">
          <ac:chgData name="Joshi, Aniruddha [EMR/SYSS/PSS/HSTN]" userId="7e318441-ca7d-4b3b-ab0f-9e5977b7c21c" providerId="ADAL" clId="{619AE09B-8082-4A30-836C-0C1FACB8594B}" dt="2023-08-12T18:31:18.981" v="3429" actId="113"/>
          <ac:spMkLst>
            <pc:docMk/>
            <pc:sldMk cId="3289234693" sldId="260"/>
            <ac:spMk id="2" creationId="{F0E45F83-3BCE-81F2-3C99-B5F512262604}"/>
          </ac:spMkLst>
        </pc:spChg>
        <pc:spChg chg="mod">
          <ac:chgData name="Joshi, Aniruddha [EMR/SYSS/PSS/HSTN]" userId="7e318441-ca7d-4b3b-ab0f-9e5977b7c21c" providerId="ADAL" clId="{619AE09B-8082-4A30-836C-0C1FACB8594B}" dt="2023-08-12T16:58:02.429" v="986" actId="26606"/>
          <ac:spMkLst>
            <pc:docMk/>
            <pc:sldMk cId="3289234693" sldId="260"/>
            <ac:spMk id="3" creationId="{964403A3-54CE-6562-7FC4-59CDCA0732E9}"/>
          </ac:spMkLst>
        </pc:spChg>
        <pc:spChg chg="add del mod">
          <ac:chgData name="Joshi, Aniruddha [EMR/SYSS/PSS/HSTN]" userId="7e318441-ca7d-4b3b-ab0f-9e5977b7c21c" providerId="ADAL" clId="{619AE09B-8082-4A30-836C-0C1FACB8594B}" dt="2023-08-12T16:58:02.429" v="986" actId="26606"/>
          <ac:spMkLst>
            <pc:docMk/>
            <pc:sldMk cId="3289234693" sldId="260"/>
            <ac:spMk id="4" creationId="{AACD6B47-C92D-65EE-E9F1-57FD04BB5B2A}"/>
          </ac:spMkLst>
        </pc:spChg>
        <pc:spChg chg="add del">
          <ac:chgData name="Joshi, Aniruddha [EMR/SYSS/PSS/HSTN]" userId="7e318441-ca7d-4b3b-ab0f-9e5977b7c21c" providerId="ADAL" clId="{619AE09B-8082-4A30-836C-0C1FACB8594B}" dt="2023-08-12T16:57:49.423" v="977" actId="26606"/>
          <ac:spMkLst>
            <pc:docMk/>
            <pc:sldMk cId="3289234693" sldId="260"/>
            <ac:spMk id="3085" creationId="{9D8233B0-41B5-4D9A-AEEC-13DB66A8C9B5}"/>
          </ac:spMkLst>
        </pc:spChg>
        <pc:spChg chg="add del">
          <ac:chgData name="Joshi, Aniruddha [EMR/SYSS/PSS/HSTN]" userId="7e318441-ca7d-4b3b-ab0f-9e5977b7c21c" providerId="ADAL" clId="{619AE09B-8082-4A30-836C-0C1FACB8594B}" dt="2023-08-12T16:57:49.423" v="977" actId="26606"/>
          <ac:spMkLst>
            <pc:docMk/>
            <pc:sldMk cId="3289234693" sldId="260"/>
            <ac:spMk id="3091" creationId="{E659831F-0D9A-4C63-9EBB-8435B85A440F}"/>
          </ac:spMkLst>
        </pc:spChg>
        <pc:spChg chg="add del">
          <ac:chgData name="Joshi, Aniruddha [EMR/SYSS/PSS/HSTN]" userId="7e318441-ca7d-4b3b-ab0f-9e5977b7c21c" providerId="ADAL" clId="{619AE09B-8082-4A30-836C-0C1FACB8594B}" dt="2023-08-12T16:57:52.283" v="979" actId="26606"/>
          <ac:spMkLst>
            <pc:docMk/>
            <pc:sldMk cId="3289234693" sldId="260"/>
            <ac:spMk id="3093" creationId="{ED888B23-07FA-482A-96DF-47E31AF1A603}"/>
          </ac:spMkLst>
        </pc:spChg>
        <pc:spChg chg="add del">
          <ac:chgData name="Joshi, Aniruddha [EMR/SYSS/PSS/HSTN]" userId="7e318441-ca7d-4b3b-ab0f-9e5977b7c21c" providerId="ADAL" clId="{619AE09B-8082-4A30-836C-0C1FACB8594B}" dt="2023-08-12T16:57:52.283" v="979" actId="26606"/>
          <ac:spMkLst>
            <pc:docMk/>
            <pc:sldMk cId="3289234693" sldId="260"/>
            <ac:spMk id="3094" creationId="{5C8908E2-EE49-44D2-9428-A28D2312A8D5}"/>
          </ac:spMkLst>
        </pc:spChg>
        <pc:spChg chg="add del">
          <ac:chgData name="Joshi, Aniruddha [EMR/SYSS/PSS/HSTN]" userId="7e318441-ca7d-4b3b-ab0f-9e5977b7c21c" providerId="ADAL" clId="{619AE09B-8082-4A30-836C-0C1FACB8594B}" dt="2023-08-12T16:57:52.283" v="979" actId="26606"/>
          <ac:spMkLst>
            <pc:docMk/>
            <pc:sldMk cId="3289234693" sldId="260"/>
            <ac:spMk id="3098" creationId="{7449A6C7-D15F-4AA5-BFA5-71A404B47016}"/>
          </ac:spMkLst>
        </pc:spChg>
        <pc:spChg chg="add del">
          <ac:chgData name="Joshi, Aniruddha [EMR/SYSS/PSS/HSTN]" userId="7e318441-ca7d-4b3b-ab0f-9e5977b7c21c" providerId="ADAL" clId="{619AE09B-8082-4A30-836C-0C1FACB8594B}" dt="2023-08-12T16:57:52.809" v="981" actId="26606"/>
          <ac:spMkLst>
            <pc:docMk/>
            <pc:sldMk cId="3289234693" sldId="260"/>
            <ac:spMk id="3100" creationId="{0DEDCC5D-8B8A-40DB-BE90-A3AA27C64A78}"/>
          </ac:spMkLst>
        </pc:spChg>
        <pc:spChg chg="add del">
          <ac:chgData name="Joshi, Aniruddha [EMR/SYSS/PSS/HSTN]" userId="7e318441-ca7d-4b3b-ab0f-9e5977b7c21c" providerId="ADAL" clId="{619AE09B-8082-4A30-836C-0C1FACB8594B}" dt="2023-08-12T16:57:52.809" v="981" actId="26606"/>
          <ac:spMkLst>
            <pc:docMk/>
            <pc:sldMk cId="3289234693" sldId="260"/>
            <ac:spMk id="3102" creationId="{CBC4F608-B4B8-48C3-9572-C0F061B1CD99}"/>
          </ac:spMkLst>
        </pc:spChg>
        <pc:spChg chg="add del">
          <ac:chgData name="Joshi, Aniruddha [EMR/SYSS/PSS/HSTN]" userId="7e318441-ca7d-4b3b-ab0f-9e5977b7c21c" providerId="ADAL" clId="{619AE09B-8082-4A30-836C-0C1FACB8594B}" dt="2023-08-12T16:57:58.015" v="983" actId="26606"/>
          <ac:spMkLst>
            <pc:docMk/>
            <pc:sldMk cId="3289234693" sldId="260"/>
            <ac:spMk id="3104" creationId="{6C4028FD-8BAA-4A19-BFDE-594D991B7552}"/>
          </ac:spMkLst>
        </pc:spChg>
        <pc:spChg chg="add del">
          <ac:chgData name="Joshi, Aniruddha [EMR/SYSS/PSS/HSTN]" userId="7e318441-ca7d-4b3b-ab0f-9e5977b7c21c" providerId="ADAL" clId="{619AE09B-8082-4A30-836C-0C1FACB8594B}" dt="2023-08-12T16:58:02.429" v="985" actId="26606"/>
          <ac:spMkLst>
            <pc:docMk/>
            <pc:sldMk cId="3289234693" sldId="260"/>
            <ac:spMk id="3106" creationId="{0D7B6173-1D58-48E2-83CF-37350F315F75}"/>
          </ac:spMkLst>
        </pc:spChg>
        <pc:spChg chg="add del">
          <ac:chgData name="Joshi, Aniruddha [EMR/SYSS/PSS/HSTN]" userId="7e318441-ca7d-4b3b-ab0f-9e5977b7c21c" providerId="ADAL" clId="{619AE09B-8082-4A30-836C-0C1FACB8594B}" dt="2023-08-12T16:58:02.429" v="985" actId="26606"/>
          <ac:spMkLst>
            <pc:docMk/>
            <pc:sldMk cId="3289234693" sldId="260"/>
            <ac:spMk id="3107" creationId="{3D4464D8-FD41-4EA2-9094-791BB1112FFA}"/>
          </ac:spMkLst>
        </pc:spChg>
        <pc:spChg chg="add del">
          <ac:chgData name="Joshi, Aniruddha [EMR/SYSS/PSS/HSTN]" userId="7e318441-ca7d-4b3b-ab0f-9e5977b7c21c" providerId="ADAL" clId="{619AE09B-8082-4A30-836C-0C1FACB8594B}" dt="2023-08-12T16:58:02.429" v="985" actId="26606"/>
          <ac:spMkLst>
            <pc:docMk/>
            <pc:sldMk cId="3289234693" sldId="260"/>
            <ac:spMk id="3108" creationId="{21BDEC81-16A7-4451-B893-C15000083B77}"/>
          </ac:spMkLst>
        </pc:spChg>
        <pc:spChg chg="add del">
          <ac:chgData name="Joshi, Aniruddha [EMR/SYSS/PSS/HSTN]" userId="7e318441-ca7d-4b3b-ab0f-9e5977b7c21c" providerId="ADAL" clId="{619AE09B-8082-4A30-836C-0C1FACB8594B}" dt="2023-08-12T16:58:02.429" v="985" actId="26606"/>
          <ac:spMkLst>
            <pc:docMk/>
            <pc:sldMk cId="3289234693" sldId="260"/>
            <ac:spMk id="3109" creationId="{514A1B69-F82D-4322-9669-42AC0CB70B05}"/>
          </ac:spMkLst>
        </pc:spChg>
        <pc:spChg chg="add">
          <ac:chgData name="Joshi, Aniruddha [EMR/SYSS/PSS/HSTN]" userId="7e318441-ca7d-4b3b-ab0f-9e5977b7c21c" providerId="ADAL" clId="{619AE09B-8082-4A30-836C-0C1FACB8594B}" dt="2023-08-12T16:58:02.429" v="986" actId="26606"/>
          <ac:spMkLst>
            <pc:docMk/>
            <pc:sldMk cId="3289234693" sldId="260"/>
            <ac:spMk id="3111" creationId="{AFF8D2E5-2C4E-47B1-930B-6C82B7C31331}"/>
          </ac:spMkLst>
        </pc:spChg>
        <pc:spChg chg="add">
          <ac:chgData name="Joshi, Aniruddha [EMR/SYSS/PSS/HSTN]" userId="7e318441-ca7d-4b3b-ab0f-9e5977b7c21c" providerId="ADAL" clId="{619AE09B-8082-4A30-836C-0C1FACB8594B}" dt="2023-08-12T16:58:02.429" v="986" actId="26606"/>
          <ac:spMkLst>
            <pc:docMk/>
            <pc:sldMk cId="3289234693" sldId="260"/>
            <ac:spMk id="3112" creationId="{801E4ADA-0EA9-4930-846E-3C11E8BED6DD}"/>
          </ac:spMkLst>
        </pc:spChg>
        <pc:spChg chg="add">
          <ac:chgData name="Joshi, Aniruddha [EMR/SYSS/PSS/HSTN]" userId="7e318441-ca7d-4b3b-ab0f-9e5977b7c21c" providerId="ADAL" clId="{619AE09B-8082-4A30-836C-0C1FACB8594B}" dt="2023-08-12T16:58:02.429" v="986" actId="26606"/>
          <ac:spMkLst>
            <pc:docMk/>
            <pc:sldMk cId="3289234693" sldId="260"/>
            <ac:spMk id="3113" creationId="{FB92FFCE-0C90-454E-AA25-D4EE9A6C39C5}"/>
          </ac:spMkLst>
        </pc:spChg>
        <pc:grpChg chg="add del">
          <ac:chgData name="Joshi, Aniruddha [EMR/SYSS/PSS/HSTN]" userId="7e318441-ca7d-4b3b-ab0f-9e5977b7c21c" providerId="ADAL" clId="{619AE09B-8082-4A30-836C-0C1FACB8594B}" dt="2023-08-12T16:57:49.423" v="977" actId="26606"/>
          <ac:grpSpMkLst>
            <pc:docMk/>
            <pc:sldMk cId="3289234693" sldId="260"/>
            <ac:grpSpMk id="3087" creationId="{28FAF094-D087-493F-8DF9-A486C2D6BBAA}"/>
          </ac:grpSpMkLst>
        </pc:grpChg>
        <pc:grpChg chg="add del">
          <ac:chgData name="Joshi, Aniruddha [EMR/SYSS/PSS/HSTN]" userId="7e318441-ca7d-4b3b-ab0f-9e5977b7c21c" providerId="ADAL" clId="{619AE09B-8082-4A30-836C-0C1FACB8594B}" dt="2023-08-12T16:57:52.283" v="979" actId="26606"/>
          <ac:grpSpMkLst>
            <pc:docMk/>
            <pc:sldMk cId="3289234693" sldId="260"/>
            <ac:grpSpMk id="3095" creationId="{05314994-6337-4875-8CF5-652CAFE8342C}"/>
          </ac:grpSpMkLst>
        </pc:grpChg>
        <pc:grpChg chg="add del">
          <ac:chgData name="Joshi, Aniruddha [EMR/SYSS/PSS/HSTN]" userId="7e318441-ca7d-4b3b-ab0f-9e5977b7c21c" providerId="ADAL" clId="{619AE09B-8082-4A30-836C-0C1FACB8594B}" dt="2023-08-12T16:57:52.809" v="981" actId="26606"/>
          <ac:grpSpMkLst>
            <pc:docMk/>
            <pc:sldMk cId="3289234693" sldId="260"/>
            <ac:grpSpMk id="3101" creationId="{65167ED7-6315-43AB-B1B6-C326D5FD8F84}"/>
          </ac:grpSpMkLst>
        </pc:grpChg>
        <pc:picChg chg="add del mod">
          <ac:chgData name="Joshi, Aniruddha [EMR/SYSS/PSS/HSTN]" userId="7e318441-ca7d-4b3b-ab0f-9e5977b7c21c" providerId="ADAL" clId="{619AE09B-8082-4A30-836C-0C1FACB8594B}" dt="2023-08-12T16:55:09.555" v="823" actId="478"/>
          <ac:picMkLst>
            <pc:docMk/>
            <pc:sldMk cId="3289234693" sldId="260"/>
            <ac:picMk id="3074" creationId="{EA5DA4E0-1305-045C-CAB7-907FEFED315D}"/>
          </ac:picMkLst>
        </pc:picChg>
        <pc:picChg chg="add del mod">
          <ac:chgData name="Joshi, Aniruddha [EMR/SYSS/PSS/HSTN]" userId="7e318441-ca7d-4b3b-ab0f-9e5977b7c21c" providerId="ADAL" clId="{619AE09B-8082-4A30-836C-0C1FACB8594B}" dt="2023-08-12T16:55:12.489" v="825" actId="478"/>
          <ac:picMkLst>
            <pc:docMk/>
            <pc:sldMk cId="3289234693" sldId="260"/>
            <ac:picMk id="3076" creationId="{93A972B1-557E-BBF3-D173-4B6073924D92}"/>
          </ac:picMkLst>
        </pc:picChg>
        <pc:picChg chg="add mod">
          <ac:chgData name="Joshi, Aniruddha [EMR/SYSS/PSS/HSTN]" userId="7e318441-ca7d-4b3b-ab0f-9e5977b7c21c" providerId="ADAL" clId="{619AE09B-8082-4A30-836C-0C1FACB8594B}" dt="2023-08-12T16:58:09.427" v="988" actId="27614"/>
          <ac:picMkLst>
            <pc:docMk/>
            <pc:sldMk cId="3289234693" sldId="260"/>
            <ac:picMk id="3078" creationId="{6B15E150-DE0A-DFAE-8265-1FCE413F37D2}"/>
          </ac:picMkLst>
        </pc:picChg>
        <pc:picChg chg="add mod">
          <ac:chgData name="Joshi, Aniruddha [EMR/SYSS/PSS/HSTN]" userId="7e318441-ca7d-4b3b-ab0f-9e5977b7c21c" providerId="ADAL" clId="{619AE09B-8082-4A30-836C-0C1FACB8594B}" dt="2023-08-12T16:58:09.427" v="987" actId="27614"/>
          <ac:picMkLst>
            <pc:docMk/>
            <pc:sldMk cId="3289234693" sldId="260"/>
            <ac:picMk id="3080" creationId="{44F9110A-8483-3249-F76E-D3BAA9A16153}"/>
          </ac:picMkLst>
        </pc:picChg>
        <pc:picChg chg="add del">
          <ac:chgData name="Joshi, Aniruddha [EMR/SYSS/PSS/HSTN]" userId="7e318441-ca7d-4b3b-ab0f-9e5977b7c21c" providerId="ADAL" clId="{619AE09B-8082-4A30-836C-0C1FACB8594B}" dt="2023-08-12T16:58:02.429" v="985" actId="26606"/>
          <ac:picMkLst>
            <pc:docMk/>
            <pc:sldMk cId="3289234693" sldId="260"/>
            <ac:picMk id="3089" creationId="{B0DAC8FB-A162-44E3-A606-C855A03A5B09}"/>
          </ac:picMkLst>
        </pc:picChg>
      </pc:sldChg>
      <pc:sldChg chg="addSp delSp modSp new mod">
        <pc:chgData name="Joshi, Aniruddha [EMR/SYSS/PSS/HSTN]" userId="7e318441-ca7d-4b3b-ab0f-9e5977b7c21c" providerId="ADAL" clId="{619AE09B-8082-4A30-836C-0C1FACB8594B}" dt="2023-08-12T18:31:41.489" v="3432" actId="113"/>
        <pc:sldMkLst>
          <pc:docMk/>
          <pc:sldMk cId="1306447643" sldId="261"/>
        </pc:sldMkLst>
        <pc:spChg chg="mod">
          <ac:chgData name="Joshi, Aniruddha [EMR/SYSS/PSS/HSTN]" userId="7e318441-ca7d-4b3b-ab0f-9e5977b7c21c" providerId="ADAL" clId="{619AE09B-8082-4A30-836C-0C1FACB8594B}" dt="2023-08-12T18:31:41.489" v="3432" actId="113"/>
          <ac:spMkLst>
            <pc:docMk/>
            <pc:sldMk cId="1306447643" sldId="261"/>
            <ac:spMk id="2" creationId="{BE50FCB0-2515-BF51-12EE-844131F79C6B}"/>
          </ac:spMkLst>
        </pc:spChg>
        <pc:spChg chg="del">
          <ac:chgData name="Joshi, Aniruddha [EMR/SYSS/PSS/HSTN]" userId="7e318441-ca7d-4b3b-ab0f-9e5977b7c21c" providerId="ADAL" clId="{619AE09B-8082-4A30-836C-0C1FACB8594B}" dt="2023-08-12T16:41:22.542" v="704" actId="478"/>
          <ac:spMkLst>
            <pc:docMk/>
            <pc:sldMk cId="1306447643" sldId="261"/>
            <ac:spMk id="3" creationId="{B936C727-29BD-E035-2EF3-70034F5FADC4}"/>
          </ac:spMkLst>
        </pc:spChg>
        <pc:spChg chg="add mod">
          <ac:chgData name="Joshi, Aniruddha [EMR/SYSS/PSS/HSTN]" userId="7e318441-ca7d-4b3b-ab0f-9e5977b7c21c" providerId="ADAL" clId="{619AE09B-8082-4A30-836C-0C1FACB8594B}" dt="2023-08-12T17:58:05.011" v="2298" actId="20577"/>
          <ac:spMkLst>
            <pc:docMk/>
            <pc:sldMk cId="1306447643" sldId="261"/>
            <ac:spMk id="4" creationId="{13822F6C-0DA8-D2CB-1564-1D36AC153436}"/>
          </ac:spMkLst>
        </pc:spChg>
        <pc:picChg chg="add del">
          <ac:chgData name="Joshi, Aniruddha [EMR/SYSS/PSS/HSTN]" userId="7e318441-ca7d-4b3b-ab0f-9e5977b7c21c" providerId="ADAL" clId="{619AE09B-8082-4A30-836C-0C1FACB8594B}" dt="2023-08-12T16:57:35.362" v="964" actId="478"/>
          <ac:picMkLst>
            <pc:docMk/>
            <pc:sldMk cId="1306447643" sldId="261"/>
            <ac:picMk id="4098" creationId="{0810E3A2-5D21-CEBC-DE99-205B1822594D}"/>
          </ac:picMkLst>
        </pc:picChg>
        <pc:picChg chg="add del mod">
          <ac:chgData name="Joshi, Aniruddha [EMR/SYSS/PSS/HSTN]" userId="7e318441-ca7d-4b3b-ab0f-9e5977b7c21c" providerId="ADAL" clId="{619AE09B-8082-4A30-836C-0C1FACB8594B}" dt="2023-08-12T16:57:36.828" v="965" actId="478"/>
          <ac:picMkLst>
            <pc:docMk/>
            <pc:sldMk cId="1306447643" sldId="261"/>
            <ac:picMk id="4100" creationId="{3EB0E81C-67C2-63FD-7EF9-84B7CE48E54B}"/>
          </ac:picMkLst>
        </pc:picChg>
        <pc:picChg chg="add mod">
          <ac:chgData name="Joshi, Aniruddha [EMR/SYSS/PSS/HSTN]" userId="7e318441-ca7d-4b3b-ab0f-9e5977b7c21c" providerId="ADAL" clId="{619AE09B-8082-4A30-836C-0C1FACB8594B}" dt="2023-08-12T17:04:50.900" v="1159" actId="1076"/>
          <ac:picMkLst>
            <pc:docMk/>
            <pc:sldMk cId="1306447643" sldId="261"/>
            <ac:picMk id="4102" creationId="{0F68FE5A-245B-981D-C268-1F7906C37A3E}"/>
          </ac:picMkLst>
        </pc:picChg>
      </pc:sldChg>
      <pc:sldChg chg="addSp delSp new del mod">
        <pc:chgData name="Joshi, Aniruddha [EMR/SYSS/PSS/HSTN]" userId="7e318441-ca7d-4b3b-ab0f-9e5977b7c21c" providerId="ADAL" clId="{619AE09B-8082-4A30-836C-0C1FACB8594B}" dt="2023-08-12T17:12:43.793" v="1366" actId="2696"/>
        <pc:sldMkLst>
          <pc:docMk/>
          <pc:sldMk cId="1427364939" sldId="262"/>
        </pc:sldMkLst>
        <pc:spChg chg="del">
          <ac:chgData name="Joshi, Aniruddha [EMR/SYSS/PSS/HSTN]" userId="7e318441-ca7d-4b3b-ab0f-9e5977b7c21c" providerId="ADAL" clId="{619AE09B-8082-4A30-836C-0C1FACB8594B}" dt="2023-08-12T16:41:56.309" v="709" actId="478"/>
          <ac:spMkLst>
            <pc:docMk/>
            <pc:sldMk cId="1427364939" sldId="262"/>
            <ac:spMk id="3" creationId="{6954022B-DBAB-923F-A264-D6CACF2786C2}"/>
          </ac:spMkLst>
        </pc:spChg>
        <pc:picChg chg="add">
          <ac:chgData name="Joshi, Aniruddha [EMR/SYSS/PSS/HSTN]" userId="7e318441-ca7d-4b3b-ab0f-9e5977b7c21c" providerId="ADAL" clId="{619AE09B-8082-4A30-836C-0C1FACB8594B}" dt="2023-08-12T16:41:56.703" v="710"/>
          <ac:picMkLst>
            <pc:docMk/>
            <pc:sldMk cId="1427364939" sldId="262"/>
            <ac:picMk id="5122" creationId="{ECDA0A0E-5ACC-DA62-00EE-C73EEDB70924}"/>
          </ac:picMkLst>
        </pc:picChg>
      </pc:sldChg>
      <pc:sldChg chg="addSp delSp modSp add mod setBg delDesignElem">
        <pc:chgData name="Joshi, Aniruddha [EMR/SYSS/PSS/HSTN]" userId="7e318441-ca7d-4b3b-ab0f-9e5977b7c21c" providerId="ADAL" clId="{619AE09B-8082-4A30-836C-0C1FACB8594B}" dt="2023-08-12T18:31:28.670" v="3430" actId="113"/>
        <pc:sldMkLst>
          <pc:docMk/>
          <pc:sldMk cId="3013147541" sldId="263"/>
        </pc:sldMkLst>
        <pc:spChg chg="mod">
          <ac:chgData name="Joshi, Aniruddha [EMR/SYSS/PSS/HSTN]" userId="7e318441-ca7d-4b3b-ab0f-9e5977b7c21c" providerId="ADAL" clId="{619AE09B-8082-4A30-836C-0C1FACB8594B}" dt="2023-08-12T18:31:28.670" v="3430" actId="113"/>
          <ac:spMkLst>
            <pc:docMk/>
            <pc:sldMk cId="3013147541" sldId="263"/>
            <ac:spMk id="2" creationId="{F0E45F83-3BCE-81F2-3C99-B5F512262604}"/>
          </ac:spMkLst>
        </pc:spChg>
        <pc:spChg chg="mod">
          <ac:chgData name="Joshi, Aniruddha [EMR/SYSS/PSS/HSTN]" userId="7e318441-ca7d-4b3b-ab0f-9e5977b7c21c" providerId="ADAL" clId="{619AE09B-8082-4A30-836C-0C1FACB8594B}" dt="2023-08-12T16:59:55.879" v="1063" actId="20577"/>
          <ac:spMkLst>
            <pc:docMk/>
            <pc:sldMk cId="3013147541" sldId="263"/>
            <ac:spMk id="4" creationId="{AACD6B47-C92D-65EE-E9F1-57FD04BB5B2A}"/>
          </ac:spMkLst>
        </pc:spChg>
        <pc:spChg chg="del">
          <ac:chgData name="Joshi, Aniruddha [EMR/SYSS/PSS/HSTN]" userId="7e318441-ca7d-4b3b-ab0f-9e5977b7c21c" providerId="ADAL" clId="{619AE09B-8082-4A30-836C-0C1FACB8594B}" dt="2023-08-12T16:58:09.512" v="990"/>
          <ac:spMkLst>
            <pc:docMk/>
            <pc:sldMk cId="3013147541" sldId="263"/>
            <ac:spMk id="3111" creationId="{AFF8D2E5-2C4E-47B1-930B-6C82B7C31331}"/>
          </ac:spMkLst>
        </pc:spChg>
        <pc:spChg chg="del">
          <ac:chgData name="Joshi, Aniruddha [EMR/SYSS/PSS/HSTN]" userId="7e318441-ca7d-4b3b-ab0f-9e5977b7c21c" providerId="ADAL" clId="{619AE09B-8082-4A30-836C-0C1FACB8594B}" dt="2023-08-12T16:58:09.512" v="990"/>
          <ac:spMkLst>
            <pc:docMk/>
            <pc:sldMk cId="3013147541" sldId="263"/>
            <ac:spMk id="3112" creationId="{801E4ADA-0EA9-4930-846E-3C11E8BED6DD}"/>
          </ac:spMkLst>
        </pc:spChg>
        <pc:spChg chg="del">
          <ac:chgData name="Joshi, Aniruddha [EMR/SYSS/PSS/HSTN]" userId="7e318441-ca7d-4b3b-ab0f-9e5977b7c21c" providerId="ADAL" clId="{619AE09B-8082-4A30-836C-0C1FACB8594B}" dt="2023-08-12T16:58:09.512" v="990"/>
          <ac:spMkLst>
            <pc:docMk/>
            <pc:sldMk cId="3013147541" sldId="263"/>
            <ac:spMk id="3113" creationId="{FB92FFCE-0C90-454E-AA25-D4EE9A6C39C5}"/>
          </ac:spMkLst>
        </pc:spChg>
        <pc:picChg chg="del">
          <ac:chgData name="Joshi, Aniruddha [EMR/SYSS/PSS/HSTN]" userId="7e318441-ca7d-4b3b-ab0f-9e5977b7c21c" providerId="ADAL" clId="{619AE09B-8082-4A30-836C-0C1FACB8594B}" dt="2023-08-12T16:58:21.034" v="991" actId="478"/>
          <ac:picMkLst>
            <pc:docMk/>
            <pc:sldMk cId="3013147541" sldId="263"/>
            <ac:picMk id="3078" creationId="{6B15E150-DE0A-DFAE-8265-1FCE413F37D2}"/>
          </ac:picMkLst>
        </pc:picChg>
        <pc:picChg chg="del">
          <ac:chgData name="Joshi, Aniruddha [EMR/SYSS/PSS/HSTN]" userId="7e318441-ca7d-4b3b-ab0f-9e5977b7c21c" providerId="ADAL" clId="{619AE09B-8082-4A30-836C-0C1FACB8594B}" dt="2023-08-12T16:58:29.134" v="994" actId="478"/>
          <ac:picMkLst>
            <pc:docMk/>
            <pc:sldMk cId="3013147541" sldId="263"/>
            <ac:picMk id="3080" creationId="{44F9110A-8483-3249-F76E-D3BAA9A16153}"/>
          </ac:picMkLst>
        </pc:picChg>
        <pc:picChg chg="add mod">
          <ac:chgData name="Joshi, Aniruddha [EMR/SYSS/PSS/HSTN]" userId="7e318441-ca7d-4b3b-ab0f-9e5977b7c21c" providerId="ADAL" clId="{619AE09B-8082-4A30-836C-0C1FACB8594B}" dt="2023-08-12T16:58:39.393" v="998" actId="14100"/>
          <ac:picMkLst>
            <pc:docMk/>
            <pc:sldMk cId="3013147541" sldId="263"/>
            <ac:picMk id="6146" creationId="{44AE0C2B-231A-B276-C5C0-8E51EF5D1A58}"/>
          </ac:picMkLst>
        </pc:picChg>
        <pc:picChg chg="add mod">
          <ac:chgData name="Joshi, Aniruddha [EMR/SYSS/PSS/HSTN]" userId="7e318441-ca7d-4b3b-ab0f-9e5977b7c21c" providerId="ADAL" clId="{619AE09B-8082-4A30-836C-0C1FACB8594B}" dt="2023-08-12T16:58:53.586" v="1001" actId="14100"/>
          <ac:picMkLst>
            <pc:docMk/>
            <pc:sldMk cId="3013147541" sldId="263"/>
            <ac:picMk id="6148" creationId="{77028E72-DB4D-1AF1-4E16-5BA188D4F0B3}"/>
          </ac:picMkLst>
        </pc:picChg>
      </pc:sldChg>
      <pc:sldChg chg="addSp delSp modSp add mod">
        <pc:chgData name="Joshi, Aniruddha [EMR/SYSS/PSS/HSTN]" userId="7e318441-ca7d-4b3b-ab0f-9e5977b7c21c" providerId="ADAL" clId="{619AE09B-8082-4A30-836C-0C1FACB8594B}" dt="2023-08-12T18:38:10.543" v="3536" actId="6549"/>
        <pc:sldMkLst>
          <pc:docMk/>
          <pc:sldMk cId="1685586083" sldId="264"/>
        </pc:sldMkLst>
        <pc:spChg chg="mod">
          <ac:chgData name="Joshi, Aniruddha [EMR/SYSS/PSS/HSTN]" userId="7e318441-ca7d-4b3b-ab0f-9e5977b7c21c" providerId="ADAL" clId="{619AE09B-8082-4A30-836C-0C1FACB8594B}" dt="2023-08-12T18:31:35.197" v="3431" actId="113"/>
          <ac:spMkLst>
            <pc:docMk/>
            <pc:sldMk cId="1685586083" sldId="264"/>
            <ac:spMk id="2" creationId="{F0E45F83-3BCE-81F2-3C99-B5F512262604}"/>
          </ac:spMkLst>
        </pc:spChg>
        <pc:spChg chg="mod">
          <ac:chgData name="Joshi, Aniruddha [EMR/SYSS/PSS/HSTN]" userId="7e318441-ca7d-4b3b-ab0f-9e5977b7c21c" providerId="ADAL" clId="{619AE09B-8082-4A30-836C-0C1FACB8594B}" dt="2023-08-12T18:38:10.543" v="3536" actId="6549"/>
          <ac:spMkLst>
            <pc:docMk/>
            <pc:sldMk cId="1685586083" sldId="264"/>
            <ac:spMk id="4" creationId="{AACD6B47-C92D-65EE-E9F1-57FD04BB5B2A}"/>
          </ac:spMkLst>
        </pc:spChg>
        <pc:picChg chg="del">
          <ac:chgData name="Joshi, Aniruddha [EMR/SYSS/PSS/HSTN]" userId="7e318441-ca7d-4b3b-ab0f-9e5977b7c21c" providerId="ADAL" clId="{619AE09B-8082-4A30-836C-0C1FACB8594B}" dt="2023-08-12T17:00:47.432" v="1069" actId="478"/>
          <ac:picMkLst>
            <pc:docMk/>
            <pc:sldMk cId="1685586083" sldId="264"/>
            <ac:picMk id="6146" creationId="{44AE0C2B-231A-B276-C5C0-8E51EF5D1A58}"/>
          </ac:picMkLst>
        </pc:picChg>
        <pc:picChg chg="del">
          <ac:chgData name="Joshi, Aniruddha [EMR/SYSS/PSS/HSTN]" userId="7e318441-ca7d-4b3b-ab0f-9e5977b7c21c" providerId="ADAL" clId="{619AE09B-8082-4A30-836C-0C1FACB8594B}" dt="2023-08-12T17:00:27.519" v="1065" actId="478"/>
          <ac:picMkLst>
            <pc:docMk/>
            <pc:sldMk cId="1685586083" sldId="264"/>
            <ac:picMk id="6148" creationId="{77028E72-DB4D-1AF1-4E16-5BA188D4F0B3}"/>
          </ac:picMkLst>
        </pc:picChg>
        <pc:picChg chg="add mod">
          <ac:chgData name="Joshi, Aniruddha [EMR/SYSS/PSS/HSTN]" userId="7e318441-ca7d-4b3b-ab0f-9e5977b7c21c" providerId="ADAL" clId="{619AE09B-8082-4A30-836C-0C1FACB8594B}" dt="2023-08-12T17:00:49.867" v="1070" actId="1076"/>
          <ac:picMkLst>
            <pc:docMk/>
            <pc:sldMk cId="1685586083" sldId="264"/>
            <ac:picMk id="7170" creationId="{BEED7F5C-0FF4-3E0B-32EC-AB2A10CDD2F3}"/>
          </ac:picMkLst>
        </pc:picChg>
      </pc:sldChg>
      <pc:sldChg chg="addSp delSp modSp new mod">
        <pc:chgData name="Joshi, Aniruddha [EMR/SYSS/PSS/HSTN]" userId="7e318441-ca7d-4b3b-ab0f-9e5977b7c21c" providerId="ADAL" clId="{619AE09B-8082-4A30-836C-0C1FACB8594B}" dt="2023-08-12T18:32:23.938" v="3434"/>
        <pc:sldMkLst>
          <pc:docMk/>
          <pc:sldMk cId="3277962354" sldId="265"/>
        </pc:sldMkLst>
        <pc:spChg chg="mod">
          <ac:chgData name="Joshi, Aniruddha [EMR/SYSS/PSS/HSTN]" userId="7e318441-ca7d-4b3b-ab0f-9e5977b7c21c" providerId="ADAL" clId="{619AE09B-8082-4A30-836C-0C1FACB8594B}" dt="2023-08-12T18:32:23.938" v="3434"/>
          <ac:spMkLst>
            <pc:docMk/>
            <pc:sldMk cId="3277962354" sldId="265"/>
            <ac:spMk id="2" creationId="{41C03575-E428-3941-5DF1-4A0DEC09B2C3}"/>
          </ac:spMkLst>
        </pc:spChg>
        <pc:spChg chg="del">
          <ac:chgData name="Joshi, Aniruddha [EMR/SYSS/PSS/HSTN]" userId="7e318441-ca7d-4b3b-ab0f-9e5977b7c21c" providerId="ADAL" clId="{619AE09B-8082-4A30-836C-0C1FACB8594B}" dt="2023-08-12T17:27:16.333" v="1368" actId="478"/>
          <ac:spMkLst>
            <pc:docMk/>
            <pc:sldMk cId="3277962354" sldId="265"/>
            <ac:spMk id="3" creationId="{69255AED-E53B-57A3-F355-1C2749C781BD}"/>
          </ac:spMkLst>
        </pc:spChg>
        <pc:graphicFrameChg chg="add mod modGraphic">
          <ac:chgData name="Joshi, Aniruddha [EMR/SYSS/PSS/HSTN]" userId="7e318441-ca7d-4b3b-ab0f-9e5977b7c21c" providerId="ADAL" clId="{619AE09B-8082-4A30-836C-0C1FACB8594B}" dt="2023-08-12T17:31:39.407" v="1414" actId="14734"/>
          <ac:graphicFrameMkLst>
            <pc:docMk/>
            <pc:sldMk cId="3277962354" sldId="265"/>
            <ac:graphicFrameMk id="4" creationId="{C6AAC9D8-62B5-2179-944E-C20348DAFDD4}"/>
          </ac:graphicFrameMkLst>
        </pc:graphicFrameChg>
      </pc:sldChg>
      <pc:sldChg chg="addSp delSp modSp new mod setBg">
        <pc:chgData name="Joshi, Aniruddha [EMR/SYSS/PSS/HSTN]" userId="7e318441-ca7d-4b3b-ab0f-9e5977b7c21c" providerId="ADAL" clId="{619AE09B-8082-4A30-836C-0C1FACB8594B}" dt="2023-08-12T18:40:06.376" v="3573" actId="113"/>
        <pc:sldMkLst>
          <pc:docMk/>
          <pc:sldMk cId="4075994619" sldId="266"/>
        </pc:sldMkLst>
        <pc:spChg chg="mod">
          <ac:chgData name="Joshi, Aniruddha [EMR/SYSS/PSS/HSTN]" userId="7e318441-ca7d-4b3b-ab0f-9e5977b7c21c" providerId="ADAL" clId="{619AE09B-8082-4A30-836C-0C1FACB8594B}" dt="2023-08-12T18:40:06.376" v="3573" actId="113"/>
          <ac:spMkLst>
            <pc:docMk/>
            <pc:sldMk cId="4075994619" sldId="266"/>
            <ac:spMk id="2" creationId="{49CE2954-0758-7873-FCC6-8807460AD076}"/>
          </ac:spMkLst>
        </pc:spChg>
        <pc:spChg chg="del">
          <ac:chgData name="Joshi, Aniruddha [EMR/SYSS/PSS/HSTN]" userId="7e318441-ca7d-4b3b-ab0f-9e5977b7c21c" providerId="ADAL" clId="{619AE09B-8082-4A30-836C-0C1FACB8594B}" dt="2023-08-12T17:33:45.716" v="1446" actId="478"/>
          <ac:spMkLst>
            <pc:docMk/>
            <pc:sldMk cId="4075994619" sldId="266"/>
            <ac:spMk id="3" creationId="{012D60AE-C1DF-91FE-E3A2-DC988EBDFFA8}"/>
          </ac:spMkLst>
        </pc:spChg>
        <pc:spChg chg="add mod">
          <ac:chgData name="Joshi, Aniruddha [EMR/SYSS/PSS/HSTN]" userId="7e318441-ca7d-4b3b-ab0f-9e5977b7c21c" providerId="ADAL" clId="{619AE09B-8082-4A30-836C-0C1FACB8594B}" dt="2023-08-12T17:35:43.589" v="1556" actId="20577"/>
          <ac:spMkLst>
            <pc:docMk/>
            <pc:sldMk cId="4075994619" sldId="266"/>
            <ac:spMk id="4" creationId="{D01754CB-1D1F-3BC8-EB4A-CC82A7A07DC3}"/>
          </ac:spMkLst>
        </pc:spChg>
        <pc:spChg chg="add del">
          <ac:chgData name="Joshi, Aniruddha [EMR/SYSS/PSS/HSTN]" userId="7e318441-ca7d-4b3b-ab0f-9e5977b7c21c" providerId="ADAL" clId="{619AE09B-8082-4A30-836C-0C1FACB8594B}" dt="2023-08-12T17:35:27.744" v="1548" actId="26606"/>
          <ac:spMkLst>
            <pc:docMk/>
            <pc:sldMk cId="4075994619" sldId="266"/>
            <ac:spMk id="9223" creationId="{A8908DB7-C3A6-4FCB-9820-CEE02B398C4A}"/>
          </ac:spMkLst>
        </pc:spChg>
        <pc:spChg chg="add del">
          <ac:chgData name="Joshi, Aniruddha [EMR/SYSS/PSS/HSTN]" userId="7e318441-ca7d-4b3b-ab0f-9e5977b7c21c" providerId="ADAL" clId="{619AE09B-8082-4A30-836C-0C1FACB8594B}" dt="2023-08-12T17:35:27.744" v="1548" actId="26606"/>
          <ac:spMkLst>
            <pc:docMk/>
            <pc:sldMk cId="4075994619" sldId="266"/>
            <ac:spMk id="9225" creationId="{535742DD-1B16-4E9D-B715-0D74B4574A68}"/>
          </ac:spMkLst>
        </pc:spChg>
        <pc:spChg chg="add del">
          <ac:chgData name="Joshi, Aniruddha [EMR/SYSS/PSS/HSTN]" userId="7e318441-ca7d-4b3b-ab0f-9e5977b7c21c" providerId="ADAL" clId="{619AE09B-8082-4A30-836C-0C1FACB8594B}" dt="2023-08-12T17:35:28.833" v="1550" actId="26606"/>
          <ac:spMkLst>
            <pc:docMk/>
            <pc:sldMk cId="4075994619" sldId="266"/>
            <ac:spMk id="9227" creationId="{E659831F-0D9A-4C63-9EBB-8435B85A440F}"/>
          </ac:spMkLst>
        </pc:spChg>
        <pc:spChg chg="add del">
          <ac:chgData name="Joshi, Aniruddha [EMR/SYSS/PSS/HSTN]" userId="7e318441-ca7d-4b3b-ab0f-9e5977b7c21c" providerId="ADAL" clId="{619AE09B-8082-4A30-836C-0C1FACB8594B}" dt="2023-08-12T17:35:28.833" v="1550" actId="26606"/>
          <ac:spMkLst>
            <pc:docMk/>
            <pc:sldMk cId="4075994619" sldId="266"/>
            <ac:spMk id="9228" creationId="{058A14AF-9FB5-4CC7-BA35-E8E85D3EDF0E}"/>
          </ac:spMkLst>
        </pc:spChg>
        <pc:spChg chg="add del">
          <ac:chgData name="Joshi, Aniruddha [EMR/SYSS/PSS/HSTN]" userId="7e318441-ca7d-4b3b-ab0f-9e5977b7c21c" providerId="ADAL" clId="{619AE09B-8082-4A30-836C-0C1FACB8594B}" dt="2023-08-12T17:35:28.833" v="1550" actId="26606"/>
          <ac:spMkLst>
            <pc:docMk/>
            <pc:sldMk cId="4075994619" sldId="266"/>
            <ac:spMk id="9229" creationId="{E6995CE5-F890-4ABA-82A2-26507CE8D2A3}"/>
          </ac:spMkLst>
        </pc:spChg>
        <pc:spChg chg="add del">
          <ac:chgData name="Joshi, Aniruddha [EMR/SYSS/PSS/HSTN]" userId="7e318441-ca7d-4b3b-ab0f-9e5977b7c21c" providerId="ADAL" clId="{619AE09B-8082-4A30-836C-0C1FACB8594B}" dt="2023-08-12T17:35:28.833" v="1550" actId="26606"/>
          <ac:spMkLst>
            <pc:docMk/>
            <pc:sldMk cId="4075994619" sldId="266"/>
            <ac:spMk id="9230" creationId="{3A9A4357-BD1D-4622-A4FE-766E6AB8DE84}"/>
          </ac:spMkLst>
        </pc:spChg>
        <pc:spChg chg="add">
          <ac:chgData name="Joshi, Aniruddha [EMR/SYSS/PSS/HSTN]" userId="7e318441-ca7d-4b3b-ab0f-9e5977b7c21c" providerId="ADAL" clId="{619AE09B-8082-4A30-836C-0C1FACB8594B}" dt="2023-08-12T17:35:28.834" v="1551" actId="26606"/>
          <ac:spMkLst>
            <pc:docMk/>
            <pc:sldMk cId="4075994619" sldId="266"/>
            <ac:spMk id="9232" creationId="{A8908DB7-C3A6-4FCB-9820-CEE02B398C4A}"/>
          </ac:spMkLst>
        </pc:spChg>
        <pc:spChg chg="add">
          <ac:chgData name="Joshi, Aniruddha [EMR/SYSS/PSS/HSTN]" userId="7e318441-ca7d-4b3b-ab0f-9e5977b7c21c" providerId="ADAL" clId="{619AE09B-8082-4A30-836C-0C1FACB8594B}" dt="2023-08-12T17:35:28.834" v="1551" actId="26606"/>
          <ac:spMkLst>
            <pc:docMk/>
            <pc:sldMk cId="4075994619" sldId="266"/>
            <ac:spMk id="9233" creationId="{535742DD-1B16-4E9D-B715-0D74B4574A68}"/>
          </ac:spMkLst>
        </pc:spChg>
        <pc:picChg chg="add mod ord">
          <ac:chgData name="Joshi, Aniruddha [EMR/SYSS/PSS/HSTN]" userId="7e318441-ca7d-4b3b-ab0f-9e5977b7c21c" providerId="ADAL" clId="{619AE09B-8082-4A30-836C-0C1FACB8594B}" dt="2023-08-12T17:35:28.834" v="1551" actId="26606"/>
          <ac:picMkLst>
            <pc:docMk/>
            <pc:sldMk cId="4075994619" sldId="266"/>
            <ac:picMk id="9218" creationId="{30721AB2-1DE9-B95E-82BC-B6A14A838803}"/>
          </ac:picMkLst>
        </pc:picChg>
      </pc:sldChg>
      <pc:sldChg chg="addSp delSp add del setBg delDesignElem">
        <pc:chgData name="Joshi, Aniruddha [EMR/SYSS/PSS/HSTN]" userId="7e318441-ca7d-4b3b-ab0f-9e5977b7c21c" providerId="ADAL" clId="{619AE09B-8082-4A30-836C-0C1FACB8594B}" dt="2023-08-12T17:43:24.463" v="1619"/>
        <pc:sldMkLst>
          <pc:docMk/>
          <pc:sldMk cId="1100467890" sldId="267"/>
        </pc:sldMkLst>
        <pc:spChg chg="add del">
          <ac:chgData name="Joshi, Aniruddha [EMR/SYSS/PSS/HSTN]" userId="7e318441-ca7d-4b3b-ab0f-9e5977b7c21c" providerId="ADAL" clId="{619AE09B-8082-4A30-836C-0C1FACB8594B}" dt="2023-08-12T17:43:24.463" v="1619"/>
          <ac:spMkLst>
            <pc:docMk/>
            <pc:sldMk cId="1100467890" sldId="267"/>
            <ac:spMk id="10258" creationId="{6C9ECD1F-1B32-4E48-9736-A1BC9A3237E0}"/>
          </ac:spMkLst>
        </pc:spChg>
        <pc:spChg chg="add del">
          <ac:chgData name="Joshi, Aniruddha [EMR/SYSS/PSS/HSTN]" userId="7e318441-ca7d-4b3b-ab0f-9e5977b7c21c" providerId="ADAL" clId="{619AE09B-8082-4A30-836C-0C1FACB8594B}" dt="2023-08-12T17:43:24.463" v="1619"/>
          <ac:spMkLst>
            <pc:docMk/>
            <pc:sldMk cId="1100467890" sldId="267"/>
            <ac:spMk id="10260" creationId="{90F533E9-6690-41A8-A372-4C6C622D028D}"/>
          </ac:spMkLst>
        </pc:spChg>
        <pc:spChg chg="add del">
          <ac:chgData name="Joshi, Aniruddha [EMR/SYSS/PSS/HSTN]" userId="7e318441-ca7d-4b3b-ab0f-9e5977b7c21c" providerId="ADAL" clId="{619AE09B-8082-4A30-836C-0C1FACB8594B}" dt="2023-08-12T17:43:24.463" v="1619"/>
          <ac:spMkLst>
            <pc:docMk/>
            <pc:sldMk cId="1100467890" sldId="267"/>
            <ac:spMk id="10262" creationId="{99413ED5-9ED4-4772-BCE4-2BCAE6B12E35}"/>
          </ac:spMkLst>
        </pc:spChg>
        <pc:spChg chg="add del">
          <ac:chgData name="Joshi, Aniruddha [EMR/SYSS/PSS/HSTN]" userId="7e318441-ca7d-4b3b-ab0f-9e5977b7c21c" providerId="ADAL" clId="{619AE09B-8082-4A30-836C-0C1FACB8594B}" dt="2023-08-12T17:43:24.463" v="1619"/>
          <ac:spMkLst>
            <pc:docMk/>
            <pc:sldMk cId="1100467890" sldId="267"/>
            <ac:spMk id="10264" creationId="{04357C93-F0CB-4A1C-8F77-4E9063789819}"/>
          </ac:spMkLst>
        </pc:spChg>
      </pc:sldChg>
      <pc:sldChg chg="addSp delSp modSp new del mod setBg addAnim modAnim">
        <pc:chgData name="Joshi, Aniruddha [EMR/SYSS/PSS/HSTN]" userId="7e318441-ca7d-4b3b-ab0f-9e5977b7c21c" providerId="ADAL" clId="{619AE09B-8082-4A30-836C-0C1FACB8594B}" dt="2023-08-12T17:43:01.531" v="1605" actId="2696"/>
        <pc:sldMkLst>
          <pc:docMk/>
          <pc:sldMk cId="1577197680" sldId="267"/>
        </pc:sldMkLst>
        <pc:spChg chg="mod">
          <ac:chgData name="Joshi, Aniruddha [EMR/SYSS/PSS/HSTN]" userId="7e318441-ca7d-4b3b-ab0f-9e5977b7c21c" providerId="ADAL" clId="{619AE09B-8082-4A30-836C-0C1FACB8594B}" dt="2023-08-12T17:39:58.139" v="1597" actId="962"/>
          <ac:spMkLst>
            <pc:docMk/>
            <pc:sldMk cId="1577197680" sldId="267"/>
            <ac:spMk id="2" creationId="{BB1E0437-9E1A-79F3-7CDF-D27BE3058122}"/>
          </ac:spMkLst>
        </pc:spChg>
        <pc:spChg chg="del">
          <ac:chgData name="Joshi, Aniruddha [EMR/SYSS/PSS/HSTN]" userId="7e318441-ca7d-4b3b-ab0f-9e5977b7c21c" providerId="ADAL" clId="{619AE09B-8082-4A30-836C-0C1FACB8594B}" dt="2023-08-12T17:38:29.405" v="1570" actId="478"/>
          <ac:spMkLst>
            <pc:docMk/>
            <pc:sldMk cId="1577197680" sldId="267"/>
            <ac:spMk id="3" creationId="{6F898930-4299-CD46-3490-C391E8FF4DA9}"/>
          </ac:spMkLst>
        </pc:spChg>
        <pc:spChg chg="add del">
          <ac:chgData name="Joshi, Aniruddha [EMR/SYSS/PSS/HSTN]" userId="7e318441-ca7d-4b3b-ab0f-9e5977b7c21c" providerId="ADAL" clId="{619AE09B-8082-4A30-836C-0C1FACB8594B}" dt="2023-08-12T17:39:48.962" v="1587" actId="26606"/>
          <ac:spMkLst>
            <pc:docMk/>
            <pc:sldMk cId="1577197680" sldId="267"/>
            <ac:spMk id="10253" creationId="{72018E1B-E0B9-4440-AFF3-4112E50A2763}"/>
          </ac:spMkLst>
        </pc:spChg>
        <pc:spChg chg="add">
          <ac:chgData name="Joshi, Aniruddha [EMR/SYSS/PSS/HSTN]" userId="7e318441-ca7d-4b3b-ab0f-9e5977b7c21c" providerId="ADAL" clId="{619AE09B-8082-4A30-836C-0C1FACB8594B}" dt="2023-08-12T17:39:48.962" v="1587" actId="26606"/>
          <ac:spMkLst>
            <pc:docMk/>
            <pc:sldMk cId="1577197680" sldId="267"/>
            <ac:spMk id="10258" creationId="{6C9ECD1F-1B32-4E48-9736-A1BC9A3237E0}"/>
          </ac:spMkLst>
        </pc:spChg>
        <pc:spChg chg="add">
          <ac:chgData name="Joshi, Aniruddha [EMR/SYSS/PSS/HSTN]" userId="7e318441-ca7d-4b3b-ab0f-9e5977b7c21c" providerId="ADAL" clId="{619AE09B-8082-4A30-836C-0C1FACB8594B}" dt="2023-08-12T17:39:48.962" v="1587" actId="26606"/>
          <ac:spMkLst>
            <pc:docMk/>
            <pc:sldMk cId="1577197680" sldId="267"/>
            <ac:spMk id="10260" creationId="{90F533E9-6690-41A8-A372-4C6C622D028D}"/>
          </ac:spMkLst>
        </pc:spChg>
        <pc:spChg chg="add">
          <ac:chgData name="Joshi, Aniruddha [EMR/SYSS/PSS/HSTN]" userId="7e318441-ca7d-4b3b-ab0f-9e5977b7c21c" providerId="ADAL" clId="{619AE09B-8082-4A30-836C-0C1FACB8594B}" dt="2023-08-12T17:39:48.962" v="1587" actId="26606"/>
          <ac:spMkLst>
            <pc:docMk/>
            <pc:sldMk cId="1577197680" sldId="267"/>
            <ac:spMk id="10262" creationId="{99413ED5-9ED4-4772-BCE4-2BCAE6B12E35}"/>
          </ac:spMkLst>
        </pc:spChg>
        <pc:spChg chg="add">
          <ac:chgData name="Joshi, Aniruddha [EMR/SYSS/PSS/HSTN]" userId="7e318441-ca7d-4b3b-ab0f-9e5977b7c21c" providerId="ADAL" clId="{619AE09B-8082-4A30-836C-0C1FACB8594B}" dt="2023-08-12T17:39:48.962" v="1587" actId="26606"/>
          <ac:spMkLst>
            <pc:docMk/>
            <pc:sldMk cId="1577197680" sldId="267"/>
            <ac:spMk id="10264" creationId="{04357C93-F0CB-4A1C-8F77-4E9063789819}"/>
          </ac:spMkLst>
        </pc:spChg>
        <pc:picChg chg="add del mod">
          <ac:chgData name="Joshi, Aniruddha [EMR/SYSS/PSS/HSTN]" userId="7e318441-ca7d-4b3b-ab0f-9e5977b7c21c" providerId="ADAL" clId="{619AE09B-8082-4A30-836C-0C1FACB8594B}" dt="2023-08-12T17:39:44.222" v="1585" actId="478"/>
          <ac:picMkLst>
            <pc:docMk/>
            <pc:sldMk cId="1577197680" sldId="267"/>
            <ac:picMk id="4" creationId="{23E14667-93DB-F89B-4C28-34DD7F4B1F46}"/>
          </ac:picMkLst>
        </pc:picChg>
        <pc:picChg chg="add mod">
          <ac:chgData name="Joshi, Aniruddha [EMR/SYSS/PSS/HSTN]" userId="7e318441-ca7d-4b3b-ab0f-9e5977b7c21c" providerId="ADAL" clId="{619AE09B-8082-4A30-836C-0C1FACB8594B}" dt="2023-08-12T17:39:58.139" v="1594" actId="27614"/>
          <ac:picMkLst>
            <pc:docMk/>
            <pc:sldMk cId="1577197680" sldId="267"/>
            <ac:picMk id="5" creationId="{3C5DDC8F-2665-5BC8-9439-0ADE8E8452C5}"/>
          </ac:picMkLst>
        </pc:picChg>
        <pc:picChg chg="add mod ord">
          <ac:chgData name="Joshi, Aniruddha [EMR/SYSS/PSS/HSTN]" userId="7e318441-ca7d-4b3b-ab0f-9e5977b7c21c" providerId="ADAL" clId="{619AE09B-8082-4A30-836C-0C1FACB8594B}" dt="2023-08-12T17:39:57.939" v="1590" actId="27614"/>
          <ac:picMkLst>
            <pc:docMk/>
            <pc:sldMk cId="1577197680" sldId="267"/>
            <ac:picMk id="10242" creationId="{1FF4B7E8-D104-9C46-BA6F-1C7E42D80EB2}"/>
          </ac:picMkLst>
        </pc:picChg>
        <pc:picChg chg="add del mod ord">
          <ac:chgData name="Joshi, Aniruddha [EMR/SYSS/PSS/HSTN]" userId="7e318441-ca7d-4b3b-ab0f-9e5977b7c21c" providerId="ADAL" clId="{619AE09B-8082-4A30-836C-0C1FACB8594B}" dt="2023-08-12T17:39:46.211" v="1586" actId="478"/>
          <ac:picMkLst>
            <pc:docMk/>
            <pc:sldMk cId="1577197680" sldId="267"/>
            <ac:picMk id="10244" creationId="{D5F8D129-37D3-2734-B9F3-1759F8FFA511}"/>
          </ac:picMkLst>
        </pc:picChg>
        <pc:picChg chg="add mod ord">
          <ac:chgData name="Joshi, Aniruddha [EMR/SYSS/PSS/HSTN]" userId="7e318441-ca7d-4b3b-ab0f-9e5977b7c21c" providerId="ADAL" clId="{619AE09B-8082-4A30-836C-0C1FACB8594B}" dt="2023-08-12T17:39:58.139" v="1596" actId="27614"/>
          <ac:picMkLst>
            <pc:docMk/>
            <pc:sldMk cId="1577197680" sldId="267"/>
            <ac:picMk id="10246" creationId="{F615440D-249C-F7A3-4E5A-52172DA72F59}"/>
          </ac:picMkLst>
        </pc:picChg>
        <pc:picChg chg="add mod ord">
          <ac:chgData name="Joshi, Aniruddha [EMR/SYSS/PSS/HSTN]" userId="7e318441-ca7d-4b3b-ab0f-9e5977b7c21c" providerId="ADAL" clId="{619AE09B-8082-4A30-836C-0C1FACB8594B}" dt="2023-08-12T17:39:58.139" v="1592" actId="27614"/>
          <ac:picMkLst>
            <pc:docMk/>
            <pc:sldMk cId="1577197680" sldId="267"/>
            <ac:picMk id="10248" creationId="{C3D17FD8-E234-05CE-54C7-8A814E64A993}"/>
          </ac:picMkLst>
        </pc:picChg>
      </pc:sldChg>
      <pc:sldChg chg="addSp delSp modSp add mod setBg addAnim modAnim delDesignElem">
        <pc:chgData name="Joshi, Aniruddha [EMR/SYSS/PSS/HSTN]" userId="7e318441-ca7d-4b3b-ab0f-9e5977b7c21c" providerId="ADAL" clId="{619AE09B-8082-4A30-836C-0C1FACB8594B}" dt="2023-08-12T18:40:17.885" v="3575" actId="113"/>
        <pc:sldMkLst>
          <pc:docMk/>
          <pc:sldMk cId="1152747658" sldId="268"/>
        </pc:sldMkLst>
        <pc:spChg chg="mod">
          <ac:chgData name="Joshi, Aniruddha [EMR/SYSS/PSS/HSTN]" userId="7e318441-ca7d-4b3b-ab0f-9e5977b7c21c" providerId="ADAL" clId="{619AE09B-8082-4A30-836C-0C1FACB8594B}" dt="2023-08-12T18:40:17.885" v="3575" actId="113"/>
          <ac:spMkLst>
            <pc:docMk/>
            <pc:sldMk cId="1152747658" sldId="268"/>
            <ac:spMk id="2" creationId="{49CE2954-0758-7873-FCC6-8807460AD076}"/>
          </ac:spMkLst>
        </pc:spChg>
        <pc:spChg chg="mod">
          <ac:chgData name="Joshi, Aniruddha [EMR/SYSS/PSS/HSTN]" userId="7e318441-ca7d-4b3b-ab0f-9e5977b7c21c" providerId="ADAL" clId="{619AE09B-8082-4A30-836C-0C1FACB8594B}" dt="2023-08-12T17:48:26.241" v="2050" actId="20577"/>
          <ac:spMkLst>
            <pc:docMk/>
            <pc:sldMk cId="1152747658" sldId="268"/>
            <ac:spMk id="4" creationId="{D01754CB-1D1F-3BC8-EB4A-CC82A7A07DC3}"/>
          </ac:spMkLst>
        </pc:spChg>
        <pc:spChg chg="add">
          <ac:chgData name="Joshi, Aniruddha [EMR/SYSS/PSS/HSTN]" userId="7e318441-ca7d-4b3b-ab0f-9e5977b7c21c" providerId="ADAL" clId="{619AE09B-8082-4A30-836C-0C1FACB8594B}" dt="2023-08-12T17:41:18.605" v="1602" actId="26606"/>
          <ac:spMkLst>
            <pc:docMk/>
            <pc:sldMk cId="1152747658" sldId="268"/>
            <ac:spMk id="12" creationId="{E669B801-C8E0-464C-A40A-AA216F4607C0}"/>
          </ac:spMkLst>
        </pc:spChg>
        <pc:spChg chg="add">
          <ac:chgData name="Joshi, Aniruddha [EMR/SYSS/PSS/HSTN]" userId="7e318441-ca7d-4b3b-ab0f-9e5977b7c21c" providerId="ADAL" clId="{619AE09B-8082-4A30-836C-0C1FACB8594B}" dt="2023-08-12T17:41:18.605" v="1602" actId="26606"/>
          <ac:spMkLst>
            <pc:docMk/>
            <pc:sldMk cId="1152747658" sldId="268"/>
            <ac:spMk id="14" creationId="{90464369-70FA-42AF-948F-80664CA7BFE5}"/>
          </ac:spMkLst>
        </pc:spChg>
        <pc:spChg chg="add">
          <ac:chgData name="Joshi, Aniruddha [EMR/SYSS/PSS/HSTN]" userId="7e318441-ca7d-4b3b-ab0f-9e5977b7c21c" providerId="ADAL" clId="{619AE09B-8082-4A30-836C-0C1FACB8594B}" dt="2023-08-12T17:41:18.605" v="1602" actId="26606"/>
          <ac:spMkLst>
            <pc:docMk/>
            <pc:sldMk cId="1152747658" sldId="268"/>
            <ac:spMk id="16" creationId="{A6604B49-AD5C-4590-B051-06C8222ECD99}"/>
          </ac:spMkLst>
        </pc:spChg>
        <pc:spChg chg="add">
          <ac:chgData name="Joshi, Aniruddha [EMR/SYSS/PSS/HSTN]" userId="7e318441-ca7d-4b3b-ab0f-9e5977b7c21c" providerId="ADAL" clId="{619AE09B-8082-4A30-836C-0C1FACB8594B}" dt="2023-08-12T17:41:18.605" v="1602" actId="26606"/>
          <ac:spMkLst>
            <pc:docMk/>
            <pc:sldMk cId="1152747658" sldId="268"/>
            <ac:spMk id="18" creationId="{A648176E-454C-437C-B0FC-9B82FCF32B24}"/>
          </ac:spMkLst>
        </pc:spChg>
        <pc:spChg chg="add">
          <ac:chgData name="Joshi, Aniruddha [EMR/SYSS/PSS/HSTN]" userId="7e318441-ca7d-4b3b-ab0f-9e5977b7c21c" providerId="ADAL" clId="{619AE09B-8082-4A30-836C-0C1FACB8594B}" dt="2023-08-12T17:41:18.605" v="1602" actId="26606"/>
          <ac:spMkLst>
            <pc:docMk/>
            <pc:sldMk cId="1152747658" sldId="268"/>
            <ac:spMk id="20" creationId="{4335D5A6-AB7A-4677-8D44-034515D66C4B}"/>
          </ac:spMkLst>
        </pc:spChg>
        <pc:spChg chg="del">
          <ac:chgData name="Joshi, Aniruddha [EMR/SYSS/PSS/HSTN]" userId="7e318441-ca7d-4b3b-ab0f-9e5977b7c21c" providerId="ADAL" clId="{619AE09B-8082-4A30-836C-0C1FACB8594B}" dt="2023-08-12T17:40:58.422" v="1599"/>
          <ac:spMkLst>
            <pc:docMk/>
            <pc:sldMk cId="1152747658" sldId="268"/>
            <ac:spMk id="9232" creationId="{A8908DB7-C3A6-4FCB-9820-CEE02B398C4A}"/>
          </ac:spMkLst>
        </pc:spChg>
        <pc:spChg chg="del">
          <ac:chgData name="Joshi, Aniruddha [EMR/SYSS/PSS/HSTN]" userId="7e318441-ca7d-4b3b-ab0f-9e5977b7c21c" providerId="ADAL" clId="{619AE09B-8082-4A30-836C-0C1FACB8594B}" dt="2023-08-12T17:40:58.422" v="1599"/>
          <ac:spMkLst>
            <pc:docMk/>
            <pc:sldMk cId="1152747658" sldId="268"/>
            <ac:spMk id="9233" creationId="{535742DD-1B16-4E9D-B715-0D74B4574A68}"/>
          </ac:spMkLst>
        </pc:spChg>
        <pc:picChg chg="add mod">
          <ac:chgData name="Joshi, Aniruddha [EMR/SYSS/PSS/HSTN]" userId="7e318441-ca7d-4b3b-ab0f-9e5977b7c21c" providerId="ADAL" clId="{619AE09B-8082-4A30-836C-0C1FACB8594B}" dt="2023-08-12T17:41:18.605" v="1602" actId="26606"/>
          <ac:picMkLst>
            <pc:docMk/>
            <pc:sldMk cId="1152747658" sldId="268"/>
            <ac:picMk id="3" creationId="{B2EB26F7-688E-84A2-AB0F-2ACBC43505CC}"/>
          </ac:picMkLst>
        </pc:picChg>
        <pc:picChg chg="add mod">
          <ac:chgData name="Joshi, Aniruddha [EMR/SYSS/PSS/HSTN]" userId="7e318441-ca7d-4b3b-ab0f-9e5977b7c21c" providerId="ADAL" clId="{619AE09B-8082-4A30-836C-0C1FACB8594B}" dt="2023-08-12T17:41:18.605" v="1602" actId="26606"/>
          <ac:picMkLst>
            <pc:docMk/>
            <pc:sldMk cId="1152747658" sldId="268"/>
            <ac:picMk id="5" creationId="{7E2E730B-1136-9014-EB93-1A0AF2C45738}"/>
          </ac:picMkLst>
        </pc:picChg>
        <pc:picChg chg="add mod ord">
          <ac:chgData name="Joshi, Aniruddha [EMR/SYSS/PSS/HSTN]" userId="7e318441-ca7d-4b3b-ab0f-9e5977b7c21c" providerId="ADAL" clId="{619AE09B-8082-4A30-836C-0C1FACB8594B}" dt="2023-08-12T17:41:18.605" v="1602" actId="26606"/>
          <ac:picMkLst>
            <pc:docMk/>
            <pc:sldMk cId="1152747658" sldId="268"/>
            <ac:picMk id="6" creationId="{941DD0F8-7C7C-B01C-87AC-FDF41A84D79A}"/>
          </ac:picMkLst>
        </pc:picChg>
        <pc:picChg chg="add mod">
          <ac:chgData name="Joshi, Aniruddha [EMR/SYSS/PSS/HSTN]" userId="7e318441-ca7d-4b3b-ab0f-9e5977b7c21c" providerId="ADAL" clId="{619AE09B-8082-4A30-836C-0C1FACB8594B}" dt="2023-08-12T17:41:18.605" v="1602" actId="26606"/>
          <ac:picMkLst>
            <pc:docMk/>
            <pc:sldMk cId="1152747658" sldId="268"/>
            <ac:picMk id="7" creationId="{424E07AC-5DD7-A206-FFE9-BBEA17AAF407}"/>
          </ac:picMkLst>
        </pc:picChg>
        <pc:picChg chg="del">
          <ac:chgData name="Joshi, Aniruddha [EMR/SYSS/PSS/HSTN]" userId="7e318441-ca7d-4b3b-ab0f-9e5977b7c21c" providerId="ADAL" clId="{619AE09B-8082-4A30-836C-0C1FACB8594B}" dt="2023-08-12T17:41:07.196" v="1600" actId="478"/>
          <ac:picMkLst>
            <pc:docMk/>
            <pc:sldMk cId="1152747658" sldId="268"/>
            <ac:picMk id="9218" creationId="{30721AB2-1DE9-B95E-82BC-B6A14A838803}"/>
          </ac:picMkLst>
        </pc:picChg>
      </pc:sldChg>
      <pc:sldChg chg="addSp delSp modSp new mod setBg">
        <pc:chgData name="Joshi, Aniruddha [EMR/SYSS/PSS/HSTN]" userId="7e318441-ca7d-4b3b-ab0f-9e5977b7c21c" providerId="ADAL" clId="{619AE09B-8082-4A30-836C-0C1FACB8594B}" dt="2023-08-12T18:26:56.986" v="3291" actId="20577"/>
        <pc:sldMkLst>
          <pc:docMk/>
          <pc:sldMk cId="2772581115" sldId="269"/>
        </pc:sldMkLst>
        <pc:spChg chg="mod">
          <ac:chgData name="Joshi, Aniruddha [EMR/SYSS/PSS/HSTN]" userId="7e318441-ca7d-4b3b-ab0f-9e5977b7c21c" providerId="ADAL" clId="{619AE09B-8082-4A30-836C-0C1FACB8594B}" dt="2023-08-12T17:51:49.260" v="2147" actId="26606"/>
          <ac:spMkLst>
            <pc:docMk/>
            <pc:sldMk cId="2772581115" sldId="269"/>
            <ac:spMk id="2" creationId="{FDC1B436-6417-9C94-4949-BB4E2077F02A}"/>
          </ac:spMkLst>
        </pc:spChg>
        <pc:spChg chg="del">
          <ac:chgData name="Joshi, Aniruddha [EMR/SYSS/PSS/HSTN]" userId="7e318441-ca7d-4b3b-ab0f-9e5977b7c21c" providerId="ADAL" clId="{619AE09B-8082-4A30-836C-0C1FACB8594B}" dt="2023-08-12T17:49:46.968" v="2064" actId="478"/>
          <ac:spMkLst>
            <pc:docMk/>
            <pc:sldMk cId="2772581115" sldId="269"/>
            <ac:spMk id="3" creationId="{A83F97D8-780A-F752-B3CD-2ED3378836C1}"/>
          </ac:spMkLst>
        </pc:spChg>
        <pc:spChg chg="add mod">
          <ac:chgData name="Joshi, Aniruddha [EMR/SYSS/PSS/HSTN]" userId="7e318441-ca7d-4b3b-ab0f-9e5977b7c21c" providerId="ADAL" clId="{619AE09B-8082-4A30-836C-0C1FACB8594B}" dt="2023-08-12T18:26:56.986" v="3291" actId="20577"/>
          <ac:spMkLst>
            <pc:docMk/>
            <pc:sldMk cId="2772581115" sldId="269"/>
            <ac:spMk id="4" creationId="{15ED3D5B-2EA0-079F-9C4C-84711908C7E2}"/>
          </ac:spMkLst>
        </pc:spChg>
        <pc:spChg chg="add del">
          <ac:chgData name="Joshi, Aniruddha [EMR/SYSS/PSS/HSTN]" userId="7e318441-ca7d-4b3b-ab0f-9e5977b7c21c" providerId="ADAL" clId="{619AE09B-8082-4A30-836C-0C1FACB8594B}" dt="2023-08-12T17:49:58.906" v="2067" actId="26606"/>
          <ac:spMkLst>
            <pc:docMk/>
            <pc:sldMk cId="2772581115" sldId="269"/>
            <ac:spMk id="11271" creationId="{665DBBEF-238B-476B-96AB-8AAC3224ECEA}"/>
          </ac:spMkLst>
        </pc:spChg>
        <pc:spChg chg="add del">
          <ac:chgData name="Joshi, Aniruddha [EMR/SYSS/PSS/HSTN]" userId="7e318441-ca7d-4b3b-ab0f-9e5977b7c21c" providerId="ADAL" clId="{619AE09B-8082-4A30-836C-0C1FACB8594B}" dt="2023-08-12T17:49:58.906" v="2067" actId="26606"/>
          <ac:spMkLst>
            <pc:docMk/>
            <pc:sldMk cId="2772581115" sldId="269"/>
            <ac:spMk id="11273" creationId="{3FCFB1DE-0B7E-48CC-BA90-B2AB0889F9D6}"/>
          </ac:spMkLst>
        </pc:spChg>
        <pc:spChg chg="add del">
          <ac:chgData name="Joshi, Aniruddha [EMR/SYSS/PSS/HSTN]" userId="7e318441-ca7d-4b3b-ab0f-9e5977b7c21c" providerId="ADAL" clId="{619AE09B-8082-4A30-836C-0C1FACB8594B}" dt="2023-08-12T17:50:03.629" v="2069" actId="26606"/>
          <ac:spMkLst>
            <pc:docMk/>
            <pc:sldMk cId="2772581115" sldId="269"/>
            <ac:spMk id="11281" creationId="{18AC8E79-ECD6-4F34-BE5A-9F5E850E850A}"/>
          </ac:spMkLst>
        </pc:spChg>
        <pc:spChg chg="add del">
          <ac:chgData name="Joshi, Aniruddha [EMR/SYSS/PSS/HSTN]" userId="7e318441-ca7d-4b3b-ab0f-9e5977b7c21c" providerId="ADAL" clId="{619AE09B-8082-4A30-836C-0C1FACB8594B}" dt="2023-08-12T17:50:03.629" v="2069" actId="26606"/>
          <ac:spMkLst>
            <pc:docMk/>
            <pc:sldMk cId="2772581115" sldId="269"/>
            <ac:spMk id="11282" creationId="{7D2BE1BB-2AB2-4D7E-9E27-8D245181B513}"/>
          </ac:spMkLst>
        </pc:spChg>
        <pc:spChg chg="add del">
          <ac:chgData name="Joshi, Aniruddha [EMR/SYSS/PSS/HSTN]" userId="7e318441-ca7d-4b3b-ab0f-9e5977b7c21c" providerId="ADAL" clId="{619AE09B-8082-4A30-836C-0C1FACB8594B}" dt="2023-08-12T17:50:18.014" v="2071" actId="26606"/>
          <ac:spMkLst>
            <pc:docMk/>
            <pc:sldMk cId="2772581115" sldId="269"/>
            <ac:spMk id="11284" creationId="{665DBBEF-238B-476B-96AB-8AAC3224ECEA}"/>
          </ac:spMkLst>
        </pc:spChg>
        <pc:spChg chg="add del">
          <ac:chgData name="Joshi, Aniruddha [EMR/SYSS/PSS/HSTN]" userId="7e318441-ca7d-4b3b-ab0f-9e5977b7c21c" providerId="ADAL" clId="{619AE09B-8082-4A30-836C-0C1FACB8594B}" dt="2023-08-12T17:50:18.014" v="2071" actId="26606"/>
          <ac:spMkLst>
            <pc:docMk/>
            <pc:sldMk cId="2772581115" sldId="269"/>
            <ac:spMk id="11285" creationId="{3FCFB1DE-0B7E-48CC-BA90-B2AB0889F9D6}"/>
          </ac:spMkLst>
        </pc:spChg>
        <pc:spChg chg="add del">
          <ac:chgData name="Joshi, Aniruddha [EMR/SYSS/PSS/HSTN]" userId="7e318441-ca7d-4b3b-ab0f-9e5977b7c21c" providerId="ADAL" clId="{619AE09B-8082-4A30-836C-0C1FACB8594B}" dt="2023-08-12T17:51:49.260" v="2147" actId="26606"/>
          <ac:spMkLst>
            <pc:docMk/>
            <pc:sldMk cId="2772581115" sldId="269"/>
            <ac:spMk id="11290" creationId="{47942995-B07F-4636-9A06-C6A104B260A8}"/>
          </ac:spMkLst>
        </pc:spChg>
        <pc:spChg chg="add del">
          <ac:chgData name="Joshi, Aniruddha [EMR/SYSS/PSS/HSTN]" userId="7e318441-ca7d-4b3b-ab0f-9e5977b7c21c" providerId="ADAL" clId="{619AE09B-8082-4A30-836C-0C1FACB8594B}" dt="2023-08-12T17:51:49.260" v="2147" actId="26606"/>
          <ac:spMkLst>
            <pc:docMk/>
            <pc:sldMk cId="2772581115" sldId="269"/>
            <ac:spMk id="11297" creationId="{B81933D1-5615-42C7-9C0B-4EB7105CCE2D}"/>
          </ac:spMkLst>
        </pc:spChg>
        <pc:spChg chg="add del">
          <ac:chgData name="Joshi, Aniruddha [EMR/SYSS/PSS/HSTN]" userId="7e318441-ca7d-4b3b-ab0f-9e5977b7c21c" providerId="ADAL" clId="{619AE09B-8082-4A30-836C-0C1FACB8594B}" dt="2023-08-12T17:51:49.260" v="2147" actId="26606"/>
          <ac:spMkLst>
            <pc:docMk/>
            <pc:sldMk cId="2772581115" sldId="269"/>
            <ac:spMk id="11299" creationId="{19C9EAEA-39D0-4B0E-A0EB-51E7B26740B1}"/>
          </ac:spMkLst>
        </pc:spChg>
        <pc:spChg chg="add del">
          <ac:chgData name="Joshi, Aniruddha [EMR/SYSS/PSS/HSTN]" userId="7e318441-ca7d-4b3b-ab0f-9e5977b7c21c" providerId="ADAL" clId="{619AE09B-8082-4A30-836C-0C1FACB8594B}" dt="2023-08-12T17:51:49.258" v="2146" actId="26606"/>
          <ac:spMkLst>
            <pc:docMk/>
            <pc:sldMk cId="2772581115" sldId="269"/>
            <ac:spMk id="11304" creationId="{DBC6133C-0615-4CE4-9132-37E609A9BDFA}"/>
          </ac:spMkLst>
        </pc:spChg>
        <pc:spChg chg="add del">
          <ac:chgData name="Joshi, Aniruddha [EMR/SYSS/PSS/HSTN]" userId="7e318441-ca7d-4b3b-ab0f-9e5977b7c21c" providerId="ADAL" clId="{619AE09B-8082-4A30-836C-0C1FACB8594B}" dt="2023-08-12T17:51:49.258" v="2146" actId="26606"/>
          <ac:spMkLst>
            <pc:docMk/>
            <pc:sldMk cId="2772581115" sldId="269"/>
            <ac:spMk id="11306" creationId="{169CC832-2974-4E8D-90ED-3E2941BA7336}"/>
          </ac:spMkLst>
        </pc:spChg>
        <pc:spChg chg="add del">
          <ac:chgData name="Joshi, Aniruddha [EMR/SYSS/PSS/HSTN]" userId="7e318441-ca7d-4b3b-ab0f-9e5977b7c21c" providerId="ADAL" clId="{619AE09B-8082-4A30-836C-0C1FACB8594B}" dt="2023-08-12T17:51:49.258" v="2146" actId="26606"/>
          <ac:spMkLst>
            <pc:docMk/>
            <pc:sldMk cId="2772581115" sldId="269"/>
            <ac:spMk id="11308" creationId="{55222F96-971A-4F90-B841-6BAB416C7AC1}"/>
          </ac:spMkLst>
        </pc:spChg>
        <pc:spChg chg="add del">
          <ac:chgData name="Joshi, Aniruddha [EMR/SYSS/PSS/HSTN]" userId="7e318441-ca7d-4b3b-ab0f-9e5977b7c21c" providerId="ADAL" clId="{619AE09B-8082-4A30-836C-0C1FACB8594B}" dt="2023-08-12T17:51:49.258" v="2146" actId="26606"/>
          <ac:spMkLst>
            <pc:docMk/>
            <pc:sldMk cId="2772581115" sldId="269"/>
            <ac:spMk id="11310" creationId="{08980754-6F4B-43C9-B9BE-127B6BED6586}"/>
          </ac:spMkLst>
        </pc:spChg>
        <pc:spChg chg="add del">
          <ac:chgData name="Joshi, Aniruddha [EMR/SYSS/PSS/HSTN]" userId="7e318441-ca7d-4b3b-ab0f-9e5977b7c21c" providerId="ADAL" clId="{619AE09B-8082-4A30-836C-0C1FACB8594B}" dt="2023-08-12T17:51:49.258" v="2146" actId="26606"/>
          <ac:spMkLst>
            <pc:docMk/>
            <pc:sldMk cId="2772581115" sldId="269"/>
            <ac:spMk id="11312" creationId="{2C1BBA94-3F40-40AA-8BB9-E69E25E537C1}"/>
          </ac:spMkLst>
        </pc:spChg>
        <pc:spChg chg="add">
          <ac:chgData name="Joshi, Aniruddha [EMR/SYSS/PSS/HSTN]" userId="7e318441-ca7d-4b3b-ab0f-9e5977b7c21c" providerId="ADAL" clId="{619AE09B-8082-4A30-836C-0C1FACB8594B}" dt="2023-08-12T17:51:49.260" v="2147" actId="26606"/>
          <ac:spMkLst>
            <pc:docMk/>
            <pc:sldMk cId="2772581115" sldId="269"/>
            <ac:spMk id="11314" creationId="{2B97F24A-32CE-4C1C-A50D-3016B394DCFB}"/>
          </ac:spMkLst>
        </pc:spChg>
        <pc:spChg chg="add">
          <ac:chgData name="Joshi, Aniruddha [EMR/SYSS/PSS/HSTN]" userId="7e318441-ca7d-4b3b-ab0f-9e5977b7c21c" providerId="ADAL" clId="{619AE09B-8082-4A30-836C-0C1FACB8594B}" dt="2023-08-12T17:51:49.260" v="2147" actId="26606"/>
          <ac:spMkLst>
            <pc:docMk/>
            <pc:sldMk cId="2772581115" sldId="269"/>
            <ac:spMk id="11315" creationId="{CD8B4F24-440B-49E9-B85D-733523DC064B}"/>
          </ac:spMkLst>
        </pc:spChg>
        <pc:grpChg chg="add del">
          <ac:chgData name="Joshi, Aniruddha [EMR/SYSS/PSS/HSTN]" userId="7e318441-ca7d-4b3b-ab0f-9e5977b7c21c" providerId="ADAL" clId="{619AE09B-8082-4A30-836C-0C1FACB8594B}" dt="2023-08-12T17:50:03.629" v="2069" actId="26606"/>
          <ac:grpSpMkLst>
            <pc:docMk/>
            <pc:sldMk cId="2772581115" sldId="269"/>
            <ac:grpSpMk id="11275" creationId="{22A1615C-2156-4B15-BF3E-39794B37905E}"/>
          </ac:grpSpMkLst>
        </pc:grpChg>
        <pc:grpChg chg="add del">
          <ac:chgData name="Joshi, Aniruddha [EMR/SYSS/PSS/HSTN]" userId="7e318441-ca7d-4b3b-ab0f-9e5977b7c21c" providerId="ADAL" clId="{619AE09B-8082-4A30-836C-0C1FACB8594B}" dt="2023-08-12T17:51:49.260" v="2147" actId="26606"/>
          <ac:grpSpMkLst>
            <pc:docMk/>
            <pc:sldMk cId="2772581115" sldId="269"/>
            <ac:grpSpMk id="11292" creationId="{032D8612-31EB-44CF-A1D0-14FD4C705424}"/>
          </ac:grpSpMkLst>
        </pc:grpChg>
        <pc:picChg chg="add mod ord">
          <ac:chgData name="Joshi, Aniruddha [EMR/SYSS/PSS/HSTN]" userId="7e318441-ca7d-4b3b-ab0f-9e5977b7c21c" providerId="ADAL" clId="{619AE09B-8082-4A30-836C-0C1FACB8594B}" dt="2023-08-12T17:52:07.726" v="2150" actId="14100"/>
          <ac:picMkLst>
            <pc:docMk/>
            <pc:sldMk cId="2772581115" sldId="269"/>
            <ac:picMk id="11266" creationId="{BEF4FD55-5D68-0E77-0B94-82C29D28A323}"/>
          </ac:picMkLst>
        </pc:picChg>
      </pc:sldChg>
      <pc:sldChg chg="addSp delSp modSp new mod setBg addAnim delAnim">
        <pc:chgData name="Joshi, Aniruddha [EMR/SYSS/PSS/HSTN]" userId="7e318441-ca7d-4b3b-ab0f-9e5977b7c21c" providerId="ADAL" clId="{619AE09B-8082-4A30-836C-0C1FACB8594B}" dt="2023-08-12T18:32:44.572" v="3438" actId="113"/>
        <pc:sldMkLst>
          <pc:docMk/>
          <pc:sldMk cId="3840789585" sldId="270"/>
        </pc:sldMkLst>
        <pc:spChg chg="mod">
          <ac:chgData name="Joshi, Aniruddha [EMR/SYSS/PSS/HSTN]" userId="7e318441-ca7d-4b3b-ab0f-9e5977b7c21c" providerId="ADAL" clId="{619AE09B-8082-4A30-836C-0C1FACB8594B}" dt="2023-08-12T18:32:44.572" v="3438" actId="113"/>
          <ac:spMkLst>
            <pc:docMk/>
            <pc:sldMk cId="3840789585" sldId="270"/>
            <ac:spMk id="2" creationId="{0F38781F-482A-04A9-D2C5-C0B048BE1D2B}"/>
          </ac:spMkLst>
        </pc:spChg>
        <pc:spChg chg="mod">
          <ac:chgData name="Joshi, Aniruddha [EMR/SYSS/PSS/HSTN]" userId="7e318441-ca7d-4b3b-ab0f-9e5977b7c21c" providerId="ADAL" clId="{619AE09B-8082-4A30-836C-0C1FACB8594B}" dt="2023-08-12T17:57:12.650" v="2297" actId="20577"/>
          <ac:spMkLst>
            <pc:docMk/>
            <pc:sldMk cId="3840789585" sldId="270"/>
            <ac:spMk id="3" creationId="{E97BFAAE-6AF0-9B36-5E09-476573B64189}"/>
          </ac:spMkLst>
        </pc:spChg>
        <pc:spChg chg="add del">
          <ac:chgData name="Joshi, Aniruddha [EMR/SYSS/PSS/HSTN]" userId="7e318441-ca7d-4b3b-ab0f-9e5977b7c21c" providerId="ADAL" clId="{619AE09B-8082-4A30-836C-0C1FACB8594B}" dt="2023-08-12T17:55:57.593" v="2244" actId="26606"/>
          <ac:spMkLst>
            <pc:docMk/>
            <pc:sldMk cId="3840789585" sldId="270"/>
            <ac:spMk id="13319" creationId="{F13C74B1-5B17-4795-BED0-7140497B445A}"/>
          </ac:spMkLst>
        </pc:spChg>
        <pc:spChg chg="add del">
          <ac:chgData name="Joshi, Aniruddha [EMR/SYSS/PSS/HSTN]" userId="7e318441-ca7d-4b3b-ab0f-9e5977b7c21c" providerId="ADAL" clId="{619AE09B-8082-4A30-836C-0C1FACB8594B}" dt="2023-08-12T17:55:57.593" v="2244" actId="26606"/>
          <ac:spMkLst>
            <pc:docMk/>
            <pc:sldMk cId="3840789585" sldId="270"/>
            <ac:spMk id="13321" creationId="{D4974D33-8DC5-464E-8C6D-BE58F0669C17}"/>
          </ac:spMkLst>
        </pc:spChg>
        <pc:spChg chg="add">
          <ac:chgData name="Joshi, Aniruddha [EMR/SYSS/PSS/HSTN]" userId="7e318441-ca7d-4b3b-ab0f-9e5977b7c21c" providerId="ADAL" clId="{619AE09B-8082-4A30-836C-0C1FACB8594B}" dt="2023-08-12T17:55:57.597" v="2245" actId="26606"/>
          <ac:spMkLst>
            <pc:docMk/>
            <pc:sldMk cId="3840789585" sldId="270"/>
            <ac:spMk id="13323" creationId="{2B97F24A-32CE-4C1C-A50D-3016B394DCFB}"/>
          </ac:spMkLst>
        </pc:spChg>
        <pc:spChg chg="add">
          <ac:chgData name="Joshi, Aniruddha [EMR/SYSS/PSS/HSTN]" userId="7e318441-ca7d-4b3b-ab0f-9e5977b7c21c" providerId="ADAL" clId="{619AE09B-8082-4A30-836C-0C1FACB8594B}" dt="2023-08-12T17:55:57.597" v="2245" actId="26606"/>
          <ac:spMkLst>
            <pc:docMk/>
            <pc:sldMk cId="3840789585" sldId="270"/>
            <ac:spMk id="13324" creationId="{CD8B4F24-440B-49E9-B85D-733523DC064B}"/>
          </ac:spMkLst>
        </pc:spChg>
        <pc:picChg chg="add mod">
          <ac:chgData name="Joshi, Aniruddha [EMR/SYSS/PSS/HSTN]" userId="7e318441-ca7d-4b3b-ab0f-9e5977b7c21c" providerId="ADAL" clId="{619AE09B-8082-4A30-836C-0C1FACB8594B}" dt="2023-08-12T17:56:31.444" v="2247" actId="1076"/>
          <ac:picMkLst>
            <pc:docMk/>
            <pc:sldMk cId="3840789585" sldId="270"/>
            <ac:picMk id="13314" creationId="{A0938A26-0E63-60F3-50AF-BF41DD1259BC}"/>
          </ac:picMkLst>
        </pc:picChg>
      </pc:sldChg>
      <pc:sldChg chg="addSp delSp modSp new del mod setBg addAnim modAnim">
        <pc:chgData name="Joshi, Aniruddha [EMR/SYSS/PSS/HSTN]" userId="7e318441-ca7d-4b3b-ab0f-9e5977b7c21c" providerId="ADAL" clId="{619AE09B-8082-4A30-836C-0C1FACB8594B}" dt="2023-08-12T18:16:59.250" v="2906" actId="2696"/>
        <pc:sldMkLst>
          <pc:docMk/>
          <pc:sldMk cId="4244660016" sldId="271"/>
        </pc:sldMkLst>
        <pc:spChg chg="mod">
          <ac:chgData name="Joshi, Aniruddha [EMR/SYSS/PSS/HSTN]" userId="7e318441-ca7d-4b3b-ab0f-9e5977b7c21c" providerId="ADAL" clId="{619AE09B-8082-4A30-836C-0C1FACB8594B}" dt="2023-08-12T18:01:18.372" v="2379" actId="962"/>
          <ac:spMkLst>
            <pc:docMk/>
            <pc:sldMk cId="4244660016" sldId="271"/>
            <ac:spMk id="2" creationId="{0A458459-0A0F-DAC5-24A0-A63B0D5AE463}"/>
          </ac:spMkLst>
        </pc:spChg>
        <pc:spChg chg="mod">
          <ac:chgData name="Joshi, Aniruddha [EMR/SYSS/PSS/HSTN]" userId="7e318441-ca7d-4b3b-ab0f-9e5977b7c21c" providerId="ADAL" clId="{619AE09B-8082-4A30-836C-0C1FACB8594B}" dt="2023-08-12T18:01:33.307" v="2394" actId="20577"/>
          <ac:spMkLst>
            <pc:docMk/>
            <pc:sldMk cId="4244660016" sldId="271"/>
            <ac:spMk id="3" creationId="{3543439A-1664-CE50-AB40-33F3A6B1F093}"/>
          </ac:spMkLst>
        </pc:spChg>
        <pc:spChg chg="add mod">
          <ac:chgData name="Joshi, Aniruddha [EMR/SYSS/PSS/HSTN]" userId="7e318441-ca7d-4b3b-ab0f-9e5977b7c21c" providerId="ADAL" clId="{619AE09B-8082-4A30-836C-0C1FACB8594B}" dt="2023-08-12T18:02:11.009" v="2405" actId="1076"/>
          <ac:spMkLst>
            <pc:docMk/>
            <pc:sldMk cId="4244660016" sldId="271"/>
            <ac:spMk id="4" creationId="{C817380C-6134-95DC-C673-BEEE6E6D4BC4}"/>
          </ac:spMkLst>
        </pc:spChg>
        <pc:spChg chg="add mod">
          <ac:chgData name="Joshi, Aniruddha [EMR/SYSS/PSS/HSTN]" userId="7e318441-ca7d-4b3b-ab0f-9e5977b7c21c" providerId="ADAL" clId="{619AE09B-8082-4A30-836C-0C1FACB8594B}" dt="2023-08-12T18:02:28.505" v="2429" actId="313"/>
          <ac:spMkLst>
            <pc:docMk/>
            <pc:sldMk cId="4244660016" sldId="271"/>
            <ac:spMk id="5" creationId="{0E002B8F-1725-4909-AEA1-1604CDA7ABE1}"/>
          </ac:spMkLst>
        </pc:spChg>
        <pc:spChg chg="add">
          <ac:chgData name="Joshi, Aniruddha [EMR/SYSS/PSS/HSTN]" userId="7e318441-ca7d-4b3b-ab0f-9e5977b7c21c" providerId="ADAL" clId="{619AE09B-8082-4A30-836C-0C1FACB8594B}" dt="2023-08-12T18:01:12.742" v="2375" actId="26606"/>
          <ac:spMkLst>
            <pc:docMk/>
            <pc:sldMk cId="4244660016" sldId="271"/>
            <ac:spMk id="14343" creationId="{201CC55D-ED54-4C5C-95E6-10947BD1103B}"/>
          </ac:spMkLst>
        </pc:spChg>
        <pc:spChg chg="add">
          <ac:chgData name="Joshi, Aniruddha [EMR/SYSS/PSS/HSTN]" userId="7e318441-ca7d-4b3b-ab0f-9e5977b7c21c" providerId="ADAL" clId="{619AE09B-8082-4A30-836C-0C1FACB8594B}" dt="2023-08-12T18:01:12.742" v="2375" actId="26606"/>
          <ac:spMkLst>
            <pc:docMk/>
            <pc:sldMk cId="4244660016" sldId="271"/>
            <ac:spMk id="14349" creationId="{3873B707-463F-40B0-8227-E8CC6C67EB25}"/>
          </ac:spMkLst>
        </pc:spChg>
        <pc:spChg chg="add">
          <ac:chgData name="Joshi, Aniruddha [EMR/SYSS/PSS/HSTN]" userId="7e318441-ca7d-4b3b-ab0f-9e5977b7c21c" providerId="ADAL" clId="{619AE09B-8082-4A30-836C-0C1FACB8594B}" dt="2023-08-12T18:01:12.742" v="2375" actId="26606"/>
          <ac:spMkLst>
            <pc:docMk/>
            <pc:sldMk cId="4244660016" sldId="271"/>
            <ac:spMk id="14351" creationId="{C13237C8-E62C-4F0D-A318-BD6FB6C2D138}"/>
          </ac:spMkLst>
        </pc:spChg>
        <pc:spChg chg="add">
          <ac:chgData name="Joshi, Aniruddha [EMR/SYSS/PSS/HSTN]" userId="7e318441-ca7d-4b3b-ab0f-9e5977b7c21c" providerId="ADAL" clId="{619AE09B-8082-4A30-836C-0C1FACB8594B}" dt="2023-08-12T18:01:12.742" v="2375" actId="26606"/>
          <ac:spMkLst>
            <pc:docMk/>
            <pc:sldMk cId="4244660016" sldId="271"/>
            <ac:spMk id="14353" creationId="{19C9EAEA-39D0-4B0E-A0EB-51E7B26740B1}"/>
          </ac:spMkLst>
        </pc:spChg>
        <pc:grpChg chg="add">
          <ac:chgData name="Joshi, Aniruddha [EMR/SYSS/PSS/HSTN]" userId="7e318441-ca7d-4b3b-ab0f-9e5977b7c21c" providerId="ADAL" clId="{619AE09B-8082-4A30-836C-0C1FACB8594B}" dt="2023-08-12T18:01:12.742" v="2375" actId="26606"/>
          <ac:grpSpMkLst>
            <pc:docMk/>
            <pc:sldMk cId="4244660016" sldId="271"/>
            <ac:grpSpMk id="14345" creationId="{1DE889C7-FAD6-4397-98E2-05D503484459}"/>
          </ac:grpSpMkLst>
        </pc:grpChg>
        <pc:picChg chg="add del mod">
          <ac:chgData name="Joshi, Aniruddha [EMR/SYSS/PSS/HSTN]" userId="7e318441-ca7d-4b3b-ab0f-9e5977b7c21c" providerId="ADAL" clId="{619AE09B-8082-4A30-836C-0C1FACB8594B}" dt="2023-08-12T18:01:44.171" v="2395" actId="478"/>
          <ac:picMkLst>
            <pc:docMk/>
            <pc:sldMk cId="4244660016" sldId="271"/>
            <ac:picMk id="14338" creationId="{9265A07A-2527-A31D-EF0E-5B9FA03B1C0D}"/>
          </ac:picMkLst>
        </pc:picChg>
        <pc:picChg chg="add mod">
          <ac:chgData name="Joshi, Aniruddha [EMR/SYSS/PSS/HSTN]" userId="7e318441-ca7d-4b3b-ab0f-9e5977b7c21c" providerId="ADAL" clId="{619AE09B-8082-4A30-836C-0C1FACB8594B}" dt="2023-08-12T18:01:50.409" v="2398" actId="14100"/>
          <ac:picMkLst>
            <pc:docMk/>
            <pc:sldMk cId="4244660016" sldId="271"/>
            <ac:picMk id="14340" creationId="{553D5EF6-F954-5B40-7083-4658FB4D66FD}"/>
          </ac:picMkLst>
        </pc:picChg>
      </pc:sldChg>
      <pc:sldChg chg="addSp delSp modSp new mod setBg addAnim modAnim">
        <pc:chgData name="Joshi, Aniruddha [EMR/SYSS/PSS/HSTN]" userId="7e318441-ca7d-4b3b-ab0f-9e5977b7c21c" providerId="ADAL" clId="{619AE09B-8082-4A30-836C-0C1FACB8594B}" dt="2023-08-12T18:33:03.433" v="3442" actId="113"/>
        <pc:sldMkLst>
          <pc:docMk/>
          <pc:sldMk cId="1127899790" sldId="272"/>
        </pc:sldMkLst>
        <pc:spChg chg="mod">
          <ac:chgData name="Joshi, Aniruddha [EMR/SYSS/PSS/HSTN]" userId="7e318441-ca7d-4b3b-ab0f-9e5977b7c21c" providerId="ADAL" clId="{619AE09B-8082-4A30-836C-0C1FACB8594B}" dt="2023-08-12T18:33:03.433" v="3442" actId="113"/>
          <ac:spMkLst>
            <pc:docMk/>
            <pc:sldMk cId="1127899790" sldId="272"/>
            <ac:spMk id="2" creationId="{61422CF8-3E34-5958-C1D2-E62BA4BF1BBE}"/>
          </ac:spMkLst>
        </pc:spChg>
        <pc:spChg chg="del">
          <ac:chgData name="Joshi, Aniruddha [EMR/SYSS/PSS/HSTN]" userId="7e318441-ca7d-4b3b-ab0f-9e5977b7c21c" providerId="ADAL" clId="{619AE09B-8082-4A30-836C-0C1FACB8594B}" dt="2023-08-12T18:03:04.420" v="2447" actId="478"/>
          <ac:spMkLst>
            <pc:docMk/>
            <pc:sldMk cId="1127899790" sldId="272"/>
            <ac:spMk id="3" creationId="{9DB722FD-B8D5-761A-3C53-567010C7CE2C}"/>
          </ac:spMkLst>
        </pc:spChg>
        <pc:spChg chg="add mod">
          <ac:chgData name="Joshi, Aniruddha [EMR/SYSS/PSS/HSTN]" userId="7e318441-ca7d-4b3b-ab0f-9e5977b7c21c" providerId="ADAL" clId="{619AE09B-8082-4A30-836C-0C1FACB8594B}" dt="2023-08-12T18:28:31.589" v="3419" actId="20577"/>
          <ac:spMkLst>
            <pc:docMk/>
            <pc:sldMk cId="1127899790" sldId="272"/>
            <ac:spMk id="4" creationId="{D4C9F14A-03DB-615E-FF6C-3AC07996CCA7}"/>
          </ac:spMkLst>
        </pc:spChg>
        <pc:spChg chg="add del mod">
          <ac:chgData name="Joshi, Aniruddha [EMR/SYSS/PSS/HSTN]" userId="7e318441-ca7d-4b3b-ab0f-9e5977b7c21c" providerId="ADAL" clId="{619AE09B-8082-4A30-836C-0C1FACB8594B}" dt="2023-08-12T18:03:48.973" v="2496" actId="478"/>
          <ac:spMkLst>
            <pc:docMk/>
            <pc:sldMk cId="1127899790" sldId="272"/>
            <ac:spMk id="5" creationId="{8F59D210-B6CB-7A70-A565-F708BAF05758}"/>
          </ac:spMkLst>
        </pc:spChg>
        <pc:spChg chg="add del">
          <ac:chgData name="Joshi, Aniruddha [EMR/SYSS/PSS/HSTN]" userId="7e318441-ca7d-4b3b-ab0f-9e5977b7c21c" providerId="ADAL" clId="{619AE09B-8082-4A30-836C-0C1FACB8594B}" dt="2023-08-12T18:03:25.133" v="2452" actId="26606"/>
          <ac:spMkLst>
            <pc:docMk/>
            <pc:sldMk cId="1127899790" sldId="272"/>
            <ac:spMk id="15367" creationId="{50CEED20-A22C-4FC3-BC0E-F4FE53FDEB97}"/>
          </ac:spMkLst>
        </pc:spChg>
        <pc:spChg chg="add del">
          <ac:chgData name="Joshi, Aniruddha [EMR/SYSS/PSS/HSTN]" userId="7e318441-ca7d-4b3b-ab0f-9e5977b7c21c" providerId="ADAL" clId="{619AE09B-8082-4A30-836C-0C1FACB8594B}" dt="2023-08-12T18:03:25.133" v="2452" actId="26606"/>
          <ac:spMkLst>
            <pc:docMk/>
            <pc:sldMk cId="1127899790" sldId="272"/>
            <ac:spMk id="15374" creationId="{19C9EAEA-39D0-4B0E-A0EB-51E7B26740B1}"/>
          </ac:spMkLst>
        </pc:spChg>
        <pc:spChg chg="add del">
          <ac:chgData name="Joshi, Aniruddha [EMR/SYSS/PSS/HSTN]" userId="7e318441-ca7d-4b3b-ab0f-9e5977b7c21c" providerId="ADAL" clId="{619AE09B-8082-4A30-836C-0C1FACB8594B}" dt="2023-08-12T18:03:25.133" v="2452" actId="26606"/>
          <ac:spMkLst>
            <pc:docMk/>
            <pc:sldMk cId="1127899790" sldId="272"/>
            <ac:spMk id="15376" creationId="{3873B707-463F-40B0-8227-E8CC6C67EB25}"/>
          </ac:spMkLst>
        </pc:spChg>
        <pc:spChg chg="add">
          <ac:chgData name="Joshi, Aniruddha [EMR/SYSS/PSS/HSTN]" userId="7e318441-ca7d-4b3b-ab0f-9e5977b7c21c" providerId="ADAL" clId="{619AE09B-8082-4A30-836C-0C1FACB8594B}" dt="2023-08-12T18:03:25.133" v="2452" actId="26606"/>
          <ac:spMkLst>
            <pc:docMk/>
            <pc:sldMk cId="1127899790" sldId="272"/>
            <ac:spMk id="15381" creationId="{6EFC920F-B85A-4068-BD93-41064EDE93D3}"/>
          </ac:spMkLst>
        </pc:spChg>
        <pc:spChg chg="add">
          <ac:chgData name="Joshi, Aniruddha [EMR/SYSS/PSS/HSTN]" userId="7e318441-ca7d-4b3b-ab0f-9e5977b7c21c" providerId="ADAL" clId="{619AE09B-8082-4A30-836C-0C1FACB8594B}" dt="2023-08-12T18:03:25.133" v="2452" actId="26606"/>
          <ac:spMkLst>
            <pc:docMk/>
            <pc:sldMk cId="1127899790" sldId="272"/>
            <ac:spMk id="15387" creationId="{CBC4F608-B4B8-48C3-9572-C0F061B1CD99}"/>
          </ac:spMkLst>
        </pc:spChg>
        <pc:spChg chg="add">
          <ac:chgData name="Joshi, Aniruddha [EMR/SYSS/PSS/HSTN]" userId="7e318441-ca7d-4b3b-ab0f-9e5977b7c21c" providerId="ADAL" clId="{619AE09B-8082-4A30-836C-0C1FACB8594B}" dt="2023-08-12T18:03:25.133" v="2452" actId="26606"/>
          <ac:spMkLst>
            <pc:docMk/>
            <pc:sldMk cId="1127899790" sldId="272"/>
            <ac:spMk id="15389" creationId="{1382A32C-5B0C-4B1C-A074-76C6DBCC9F87}"/>
          </ac:spMkLst>
        </pc:spChg>
        <pc:grpChg chg="add del">
          <ac:chgData name="Joshi, Aniruddha [EMR/SYSS/PSS/HSTN]" userId="7e318441-ca7d-4b3b-ab0f-9e5977b7c21c" providerId="ADAL" clId="{619AE09B-8082-4A30-836C-0C1FACB8594B}" dt="2023-08-12T18:03:25.133" v="2452" actId="26606"/>
          <ac:grpSpMkLst>
            <pc:docMk/>
            <pc:sldMk cId="1127899790" sldId="272"/>
            <ac:grpSpMk id="15369" creationId="{032D8612-31EB-44CF-A1D0-14FD4C705424}"/>
          </ac:grpSpMkLst>
        </pc:grpChg>
        <pc:grpChg chg="add">
          <ac:chgData name="Joshi, Aniruddha [EMR/SYSS/PSS/HSTN]" userId="7e318441-ca7d-4b3b-ab0f-9e5977b7c21c" providerId="ADAL" clId="{619AE09B-8082-4A30-836C-0C1FACB8594B}" dt="2023-08-12T18:03:25.133" v="2452" actId="26606"/>
          <ac:grpSpMkLst>
            <pc:docMk/>
            <pc:sldMk cId="1127899790" sldId="272"/>
            <ac:grpSpMk id="15383" creationId="{1C559108-BBAE-426C-8564-051D2BA6DDC8}"/>
          </ac:grpSpMkLst>
        </pc:grpChg>
        <pc:picChg chg="add del mod ord">
          <ac:chgData name="Joshi, Aniruddha [EMR/SYSS/PSS/HSTN]" userId="7e318441-ca7d-4b3b-ab0f-9e5977b7c21c" providerId="ADAL" clId="{619AE09B-8082-4A30-836C-0C1FACB8594B}" dt="2023-08-12T18:03:46.599" v="2494" actId="478"/>
          <ac:picMkLst>
            <pc:docMk/>
            <pc:sldMk cId="1127899790" sldId="272"/>
            <ac:picMk id="15362" creationId="{03D62FD7-0C32-2119-8916-4388B2CE4314}"/>
          </ac:picMkLst>
        </pc:picChg>
        <pc:picChg chg="add mod">
          <ac:chgData name="Joshi, Aniruddha [EMR/SYSS/PSS/HSTN]" userId="7e318441-ca7d-4b3b-ab0f-9e5977b7c21c" providerId="ADAL" clId="{619AE09B-8082-4A30-836C-0C1FACB8594B}" dt="2023-08-12T18:03:58.171" v="2498" actId="1076"/>
          <ac:picMkLst>
            <pc:docMk/>
            <pc:sldMk cId="1127899790" sldId="272"/>
            <ac:picMk id="15364" creationId="{AF5D8265-386A-BB9A-470D-2CD2CD9B0D72}"/>
          </ac:picMkLst>
        </pc:picChg>
      </pc:sldChg>
      <pc:sldChg chg="addSp delSp modSp new mod setBg setClrOvrMap">
        <pc:chgData name="Joshi, Aniruddha [EMR/SYSS/PSS/HSTN]" userId="7e318441-ca7d-4b3b-ab0f-9e5977b7c21c" providerId="ADAL" clId="{619AE09B-8082-4A30-836C-0C1FACB8594B}" dt="2023-08-12T18:33:11.149" v="3443" actId="113"/>
        <pc:sldMkLst>
          <pc:docMk/>
          <pc:sldMk cId="3845446668" sldId="273"/>
        </pc:sldMkLst>
        <pc:spChg chg="mod">
          <ac:chgData name="Joshi, Aniruddha [EMR/SYSS/PSS/HSTN]" userId="7e318441-ca7d-4b3b-ab0f-9e5977b7c21c" providerId="ADAL" clId="{619AE09B-8082-4A30-836C-0C1FACB8594B}" dt="2023-08-12T18:33:11.149" v="3443" actId="113"/>
          <ac:spMkLst>
            <pc:docMk/>
            <pc:sldMk cId="3845446668" sldId="273"/>
            <ac:spMk id="2" creationId="{C10D4C73-6787-5037-05E2-F4E727E69730}"/>
          </ac:spMkLst>
        </pc:spChg>
        <pc:spChg chg="add del mod">
          <ac:chgData name="Joshi, Aniruddha [EMR/SYSS/PSS/HSTN]" userId="7e318441-ca7d-4b3b-ab0f-9e5977b7c21c" providerId="ADAL" clId="{619AE09B-8082-4A30-836C-0C1FACB8594B}" dt="2023-08-12T18:12:35.118" v="2874" actId="26606"/>
          <ac:spMkLst>
            <pc:docMk/>
            <pc:sldMk cId="3845446668" sldId="273"/>
            <ac:spMk id="3" creationId="{8BECF61B-1A2E-0241-11A3-DE799F82DAEF}"/>
          </ac:spMkLst>
        </pc:spChg>
        <pc:spChg chg="add del">
          <ac:chgData name="Joshi, Aniruddha [EMR/SYSS/PSS/HSTN]" userId="7e318441-ca7d-4b3b-ab0f-9e5977b7c21c" providerId="ADAL" clId="{619AE09B-8082-4A30-836C-0C1FACB8594B}" dt="2023-08-12T18:09:42.523" v="2786"/>
          <ac:spMkLst>
            <pc:docMk/>
            <pc:sldMk cId="3845446668" sldId="273"/>
            <ac:spMk id="4" creationId="{DE3BC8AD-39D7-8937-A119-2D126AD52532}"/>
          </ac:spMkLst>
        </pc:spChg>
        <pc:spChg chg="add del">
          <ac:chgData name="Joshi, Aniruddha [EMR/SYSS/PSS/HSTN]" userId="7e318441-ca7d-4b3b-ab0f-9e5977b7c21c" providerId="ADAL" clId="{619AE09B-8082-4A30-836C-0C1FACB8594B}" dt="2023-08-12T18:12:15.896" v="2867" actId="26606"/>
          <ac:spMkLst>
            <pc:docMk/>
            <pc:sldMk cId="3845446668" sldId="273"/>
            <ac:spMk id="8" creationId="{DBF61EA3-B236-439E-9C0B-340980D56BEE}"/>
          </ac:spMkLst>
        </pc:spChg>
        <pc:spChg chg="add del">
          <ac:chgData name="Joshi, Aniruddha [EMR/SYSS/PSS/HSTN]" userId="7e318441-ca7d-4b3b-ab0f-9e5977b7c21c" providerId="ADAL" clId="{619AE09B-8082-4A30-836C-0C1FACB8594B}" dt="2023-08-12T18:12:11.897" v="2865" actId="26606"/>
          <ac:spMkLst>
            <pc:docMk/>
            <pc:sldMk cId="3845446668" sldId="273"/>
            <ac:spMk id="10" creationId="{B50AB553-2A96-4A92-96F2-93548E096954}"/>
          </ac:spMkLst>
        </pc:spChg>
        <pc:spChg chg="add del">
          <ac:chgData name="Joshi, Aniruddha [EMR/SYSS/PSS/HSTN]" userId="7e318441-ca7d-4b3b-ab0f-9e5977b7c21c" providerId="ADAL" clId="{619AE09B-8082-4A30-836C-0C1FACB8594B}" dt="2023-08-12T18:12:15.896" v="2867" actId="26606"/>
          <ac:spMkLst>
            <pc:docMk/>
            <pc:sldMk cId="3845446668" sldId="273"/>
            <ac:spMk id="14" creationId="{E659831F-0D9A-4C63-9EBB-8435B85A440F}"/>
          </ac:spMkLst>
        </pc:spChg>
        <pc:spChg chg="add del">
          <ac:chgData name="Joshi, Aniruddha [EMR/SYSS/PSS/HSTN]" userId="7e318441-ca7d-4b3b-ab0f-9e5977b7c21c" providerId="ADAL" clId="{619AE09B-8082-4A30-836C-0C1FACB8594B}" dt="2023-08-12T18:12:15.896" v="2867" actId="26606"/>
          <ac:spMkLst>
            <pc:docMk/>
            <pc:sldMk cId="3845446668" sldId="273"/>
            <ac:spMk id="15" creationId="{8BECF61B-1A2E-0241-11A3-DE799F82DAEF}"/>
          </ac:spMkLst>
        </pc:spChg>
        <pc:spChg chg="add del">
          <ac:chgData name="Joshi, Aniruddha [EMR/SYSS/PSS/HSTN]" userId="7e318441-ca7d-4b3b-ab0f-9e5977b7c21c" providerId="ADAL" clId="{619AE09B-8082-4A30-836C-0C1FACB8594B}" dt="2023-08-12T18:12:23.641" v="2869" actId="26606"/>
          <ac:spMkLst>
            <pc:docMk/>
            <pc:sldMk cId="3845446668" sldId="273"/>
            <ac:spMk id="17" creationId="{100EDD19-6802-4EC3-95CE-CFFAB042CFD6}"/>
          </ac:spMkLst>
        </pc:spChg>
        <pc:spChg chg="add del">
          <ac:chgData name="Joshi, Aniruddha [EMR/SYSS/PSS/HSTN]" userId="7e318441-ca7d-4b3b-ab0f-9e5977b7c21c" providerId="ADAL" clId="{619AE09B-8082-4A30-836C-0C1FACB8594B}" dt="2023-08-12T18:12:23.641" v="2869" actId="26606"/>
          <ac:spMkLst>
            <pc:docMk/>
            <pc:sldMk cId="3845446668" sldId="273"/>
            <ac:spMk id="18" creationId="{DB17E863-922E-4C26-BD64-E8FD41D28661}"/>
          </ac:spMkLst>
        </pc:spChg>
        <pc:spChg chg="add del">
          <ac:chgData name="Joshi, Aniruddha [EMR/SYSS/PSS/HSTN]" userId="7e318441-ca7d-4b3b-ab0f-9e5977b7c21c" providerId="ADAL" clId="{619AE09B-8082-4A30-836C-0C1FACB8594B}" dt="2023-08-12T18:12:23.641" v="2869" actId="26606"/>
          <ac:spMkLst>
            <pc:docMk/>
            <pc:sldMk cId="3845446668" sldId="273"/>
            <ac:spMk id="19" creationId="{8BECF61B-1A2E-0241-11A3-DE799F82DAEF}"/>
          </ac:spMkLst>
        </pc:spChg>
        <pc:spChg chg="add del">
          <ac:chgData name="Joshi, Aniruddha [EMR/SYSS/PSS/HSTN]" userId="7e318441-ca7d-4b3b-ab0f-9e5977b7c21c" providerId="ADAL" clId="{619AE09B-8082-4A30-836C-0C1FACB8594B}" dt="2023-08-12T18:12:27.762" v="2871" actId="26606"/>
          <ac:spMkLst>
            <pc:docMk/>
            <pc:sldMk cId="3845446668" sldId="273"/>
            <ac:spMk id="21" creationId="{777A147A-9ED8-46B4-8660-1B3C2AA880B5}"/>
          </ac:spMkLst>
        </pc:spChg>
        <pc:spChg chg="add del">
          <ac:chgData name="Joshi, Aniruddha [EMR/SYSS/PSS/HSTN]" userId="7e318441-ca7d-4b3b-ab0f-9e5977b7c21c" providerId="ADAL" clId="{619AE09B-8082-4A30-836C-0C1FACB8594B}" dt="2023-08-12T18:12:27.762" v="2871" actId="26606"/>
          <ac:spMkLst>
            <pc:docMk/>
            <pc:sldMk cId="3845446668" sldId="273"/>
            <ac:spMk id="22" creationId="{5D6C15A0-C087-4593-8414-2B4EC1CDC3DE}"/>
          </ac:spMkLst>
        </pc:spChg>
        <pc:spChg chg="add del">
          <ac:chgData name="Joshi, Aniruddha [EMR/SYSS/PSS/HSTN]" userId="7e318441-ca7d-4b3b-ab0f-9e5977b7c21c" providerId="ADAL" clId="{619AE09B-8082-4A30-836C-0C1FACB8594B}" dt="2023-08-12T18:12:27.762" v="2871" actId="26606"/>
          <ac:spMkLst>
            <pc:docMk/>
            <pc:sldMk cId="3845446668" sldId="273"/>
            <ac:spMk id="23" creationId="{8BECF61B-1A2E-0241-11A3-DE799F82DAEF}"/>
          </ac:spMkLst>
        </pc:spChg>
        <pc:spChg chg="add del">
          <ac:chgData name="Joshi, Aniruddha [EMR/SYSS/PSS/HSTN]" userId="7e318441-ca7d-4b3b-ab0f-9e5977b7c21c" providerId="ADAL" clId="{619AE09B-8082-4A30-836C-0C1FACB8594B}" dt="2023-08-12T18:12:35.118" v="2873" actId="26606"/>
          <ac:spMkLst>
            <pc:docMk/>
            <pc:sldMk cId="3845446668" sldId="273"/>
            <ac:spMk id="25" creationId="{7AADB56C-BA56-4D1E-A42A-A07A474446EC}"/>
          </ac:spMkLst>
        </pc:spChg>
        <pc:spChg chg="add">
          <ac:chgData name="Joshi, Aniruddha [EMR/SYSS/PSS/HSTN]" userId="7e318441-ca7d-4b3b-ab0f-9e5977b7c21c" providerId="ADAL" clId="{619AE09B-8082-4A30-836C-0C1FACB8594B}" dt="2023-08-12T18:12:35.118" v="2874" actId="26606"/>
          <ac:spMkLst>
            <pc:docMk/>
            <pc:sldMk cId="3845446668" sldId="273"/>
            <ac:spMk id="29" creationId="{100EDD19-6802-4EC3-95CE-CFFAB042CFD6}"/>
          </ac:spMkLst>
        </pc:spChg>
        <pc:spChg chg="add">
          <ac:chgData name="Joshi, Aniruddha [EMR/SYSS/PSS/HSTN]" userId="7e318441-ca7d-4b3b-ab0f-9e5977b7c21c" providerId="ADAL" clId="{619AE09B-8082-4A30-836C-0C1FACB8594B}" dt="2023-08-12T18:12:35.118" v="2874" actId="26606"/>
          <ac:spMkLst>
            <pc:docMk/>
            <pc:sldMk cId="3845446668" sldId="273"/>
            <ac:spMk id="30" creationId="{DB17E863-922E-4C26-BD64-E8FD41D28661}"/>
          </ac:spMkLst>
        </pc:spChg>
        <pc:spChg chg="add">
          <ac:chgData name="Joshi, Aniruddha [EMR/SYSS/PSS/HSTN]" userId="7e318441-ca7d-4b3b-ab0f-9e5977b7c21c" providerId="ADAL" clId="{619AE09B-8082-4A30-836C-0C1FACB8594B}" dt="2023-08-12T18:12:35.118" v="2874" actId="26606"/>
          <ac:spMkLst>
            <pc:docMk/>
            <pc:sldMk cId="3845446668" sldId="273"/>
            <ac:spMk id="31" creationId="{8BECF61B-1A2E-0241-11A3-DE799F82DAEF}"/>
          </ac:spMkLst>
        </pc:spChg>
        <pc:grpChg chg="add del">
          <ac:chgData name="Joshi, Aniruddha [EMR/SYSS/PSS/HSTN]" userId="7e318441-ca7d-4b3b-ab0f-9e5977b7c21c" providerId="ADAL" clId="{619AE09B-8082-4A30-836C-0C1FACB8594B}" dt="2023-08-12T18:12:15.896" v="2867" actId="26606"/>
          <ac:grpSpMkLst>
            <pc:docMk/>
            <pc:sldMk cId="3845446668" sldId="273"/>
            <ac:grpSpMk id="13" creationId="{28FAF094-D087-493F-8DF9-A486C2D6BBAA}"/>
          </ac:grpSpMkLst>
        </pc:grpChg>
        <pc:graphicFrameChg chg="add del">
          <ac:chgData name="Joshi, Aniruddha [EMR/SYSS/PSS/HSTN]" userId="7e318441-ca7d-4b3b-ab0f-9e5977b7c21c" providerId="ADAL" clId="{619AE09B-8082-4A30-836C-0C1FACB8594B}" dt="2023-08-12T18:12:11.897" v="2865" actId="26606"/>
          <ac:graphicFrameMkLst>
            <pc:docMk/>
            <pc:sldMk cId="3845446668" sldId="273"/>
            <ac:graphicFrameMk id="5" creationId="{65916EF9-E04C-A8F3-EDE3-3348E555153E}"/>
          </ac:graphicFrameMkLst>
        </pc:graphicFrameChg>
        <pc:graphicFrameChg chg="add del">
          <ac:chgData name="Joshi, Aniruddha [EMR/SYSS/PSS/HSTN]" userId="7e318441-ca7d-4b3b-ab0f-9e5977b7c21c" providerId="ADAL" clId="{619AE09B-8082-4A30-836C-0C1FACB8594B}" dt="2023-08-12T18:12:35.118" v="2873" actId="26606"/>
          <ac:graphicFrameMkLst>
            <pc:docMk/>
            <pc:sldMk cId="3845446668" sldId="273"/>
            <ac:graphicFrameMk id="27" creationId="{C01BC23E-F23F-D5F5-AAFD-11EA3666EB42}"/>
          </ac:graphicFrameMkLst>
        </pc:graphicFrameChg>
        <pc:picChg chg="add del">
          <ac:chgData name="Joshi, Aniruddha [EMR/SYSS/PSS/HSTN]" userId="7e318441-ca7d-4b3b-ab0f-9e5977b7c21c" providerId="ADAL" clId="{619AE09B-8082-4A30-836C-0C1FACB8594B}" dt="2023-08-12T18:12:11.897" v="2865" actId="26606"/>
          <ac:picMkLst>
            <pc:docMk/>
            <pc:sldMk cId="3845446668" sldId="273"/>
            <ac:picMk id="6" creationId="{82AD46D8-75E1-387F-8AEE-0051F2EFB787}"/>
          </ac:picMkLst>
        </pc:picChg>
        <pc:picChg chg="add del">
          <ac:chgData name="Joshi, Aniruddha [EMR/SYSS/PSS/HSTN]" userId="7e318441-ca7d-4b3b-ab0f-9e5977b7c21c" providerId="ADAL" clId="{619AE09B-8082-4A30-836C-0C1FACB8594B}" dt="2023-08-12T18:12:35.118" v="2873" actId="26606"/>
          <ac:picMkLst>
            <pc:docMk/>
            <pc:sldMk cId="3845446668" sldId="273"/>
            <ac:picMk id="26" creationId="{386C082C-46BA-CAA4-57C3-37A96B0897C3}"/>
          </ac:picMkLst>
        </pc:picChg>
      </pc:sldChg>
      <pc:sldChg chg="addSp delSp modSp add mod setBg delDesignElem">
        <pc:chgData name="Joshi, Aniruddha [EMR/SYSS/PSS/HSTN]" userId="7e318441-ca7d-4b3b-ab0f-9e5977b7c21c" providerId="ADAL" clId="{619AE09B-8082-4A30-836C-0C1FACB8594B}" dt="2023-08-12T18:41:40.958" v="3577" actId="20577"/>
        <pc:sldMkLst>
          <pc:docMk/>
          <pc:sldMk cId="2527178862" sldId="274"/>
        </pc:sldMkLst>
        <pc:spChg chg="mod">
          <ac:chgData name="Joshi, Aniruddha [EMR/SYSS/PSS/HSTN]" userId="7e318441-ca7d-4b3b-ab0f-9e5977b7c21c" providerId="ADAL" clId="{619AE09B-8082-4A30-836C-0C1FACB8594B}" dt="2023-08-12T18:33:20.189" v="3444" actId="113"/>
          <ac:spMkLst>
            <pc:docMk/>
            <pc:sldMk cId="2527178862" sldId="274"/>
            <ac:spMk id="2" creationId="{C10D4C73-6787-5037-05E2-F4E727E69730}"/>
          </ac:spMkLst>
        </pc:spChg>
        <pc:spChg chg="add mod">
          <ac:chgData name="Joshi, Aniruddha [EMR/SYSS/PSS/HSTN]" userId="7e318441-ca7d-4b3b-ab0f-9e5977b7c21c" providerId="ADAL" clId="{619AE09B-8082-4A30-836C-0C1FACB8594B}" dt="2023-08-12T18:25:02.519" v="3234" actId="20577"/>
          <ac:spMkLst>
            <pc:docMk/>
            <pc:sldMk cId="2527178862" sldId="274"/>
            <ac:spMk id="7" creationId="{2CF91E02-D91D-1D8B-43AB-157FA206C9B8}"/>
          </ac:spMkLst>
        </pc:spChg>
        <pc:spChg chg="add del">
          <ac:chgData name="Joshi, Aniruddha [EMR/SYSS/PSS/HSTN]" userId="7e318441-ca7d-4b3b-ab0f-9e5977b7c21c" providerId="ADAL" clId="{619AE09B-8082-4A30-836C-0C1FACB8594B}" dt="2023-08-12T18:24:01.712" v="3221" actId="478"/>
          <ac:spMkLst>
            <pc:docMk/>
            <pc:sldMk cId="2527178862" sldId="274"/>
            <ac:spMk id="8" creationId="{44126F17-FC10-4995-8750-A8FA9A456FD7}"/>
          </ac:spMkLst>
        </pc:spChg>
        <pc:spChg chg="del">
          <ac:chgData name="Joshi, Aniruddha [EMR/SYSS/PSS/HSTN]" userId="7e318441-ca7d-4b3b-ab0f-9e5977b7c21c" providerId="ADAL" clId="{619AE09B-8082-4A30-836C-0C1FACB8594B}" dt="2023-08-12T18:13:02.484" v="2879"/>
          <ac:spMkLst>
            <pc:docMk/>
            <pc:sldMk cId="2527178862" sldId="274"/>
            <ac:spMk id="29" creationId="{100EDD19-6802-4EC3-95CE-CFFAB042CFD6}"/>
          </ac:spMkLst>
        </pc:spChg>
        <pc:spChg chg="del">
          <ac:chgData name="Joshi, Aniruddha [EMR/SYSS/PSS/HSTN]" userId="7e318441-ca7d-4b3b-ab0f-9e5977b7c21c" providerId="ADAL" clId="{619AE09B-8082-4A30-836C-0C1FACB8594B}" dt="2023-08-12T18:13:02.484" v="2879"/>
          <ac:spMkLst>
            <pc:docMk/>
            <pc:sldMk cId="2527178862" sldId="274"/>
            <ac:spMk id="30" creationId="{DB17E863-922E-4C26-BD64-E8FD41D28661}"/>
          </ac:spMkLst>
        </pc:spChg>
        <pc:spChg chg="mod">
          <ac:chgData name="Joshi, Aniruddha [EMR/SYSS/PSS/HSTN]" userId="7e318441-ca7d-4b3b-ab0f-9e5977b7c21c" providerId="ADAL" clId="{619AE09B-8082-4A30-836C-0C1FACB8594B}" dt="2023-08-12T18:41:40.958" v="3577" actId="20577"/>
          <ac:spMkLst>
            <pc:docMk/>
            <pc:sldMk cId="2527178862" sldId="274"/>
            <ac:spMk id="31" creationId="{8BECF61B-1A2E-0241-11A3-DE799F82DAEF}"/>
          </ac:spMkLst>
        </pc:spChg>
        <pc:spChg chg="add">
          <ac:chgData name="Joshi, Aniruddha [EMR/SYSS/PSS/HSTN]" userId="7e318441-ca7d-4b3b-ab0f-9e5977b7c21c" providerId="ADAL" clId="{619AE09B-8082-4A30-836C-0C1FACB8594B}" dt="2023-08-12T18:23:28.989" v="3206" actId="26606"/>
          <ac:spMkLst>
            <pc:docMk/>
            <pc:sldMk cId="2527178862" sldId="274"/>
            <ac:spMk id="36" creationId="{AFF8D2E5-2C4E-47B1-930B-6C82B7C31331}"/>
          </ac:spMkLst>
        </pc:spChg>
        <pc:spChg chg="add">
          <ac:chgData name="Joshi, Aniruddha [EMR/SYSS/PSS/HSTN]" userId="7e318441-ca7d-4b3b-ab0f-9e5977b7c21c" providerId="ADAL" clId="{619AE09B-8082-4A30-836C-0C1FACB8594B}" dt="2023-08-12T18:23:28.989" v="3206" actId="26606"/>
          <ac:spMkLst>
            <pc:docMk/>
            <pc:sldMk cId="2527178862" sldId="274"/>
            <ac:spMk id="38" creationId="{801E4ADA-0EA9-4930-846E-3C11E8BED6DD}"/>
          </ac:spMkLst>
        </pc:spChg>
        <pc:spChg chg="add">
          <ac:chgData name="Joshi, Aniruddha [EMR/SYSS/PSS/HSTN]" userId="7e318441-ca7d-4b3b-ab0f-9e5977b7c21c" providerId="ADAL" clId="{619AE09B-8082-4A30-836C-0C1FACB8594B}" dt="2023-08-12T18:23:28.989" v="3206" actId="26606"/>
          <ac:spMkLst>
            <pc:docMk/>
            <pc:sldMk cId="2527178862" sldId="274"/>
            <ac:spMk id="40" creationId="{FB92FFCE-0C90-454E-AA25-D4EE9A6C39C5}"/>
          </ac:spMkLst>
        </pc:spChg>
        <pc:picChg chg="add mod">
          <ac:chgData name="Joshi, Aniruddha [EMR/SYSS/PSS/HSTN]" userId="7e318441-ca7d-4b3b-ab0f-9e5977b7c21c" providerId="ADAL" clId="{619AE09B-8082-4A30-836C-0C1FACB8594B}" dt="2023-08-12T18:24:53.080" v="3230" actId="14100"/>
          <ac:picMkLst>
            <pc:docMk/>
            <pc:sldMk cId="2527178862" sldId="274"/>
            <ac:picMk id="4" creationId="{05833F84-A675-DD6D-643C-18A28922D80F}"/>
          </ac:picMkLst>
        </pc:picChg>
        <pc:picChg chg="add del mod">
          <ac:chgData name="Joshi, Aniruddha [EMR/SYSS/PSS/HSTN]" userId="7e318441-ca7d-4b3b-ab0f-9e5977b7c21c" providerId="ADAL" clId="{619AE09B-8082-4A30-836C-0C1FACB8594B}" dt="2023-08-12T18:21:58.753" v="3176" actId="478"/>
          <ac:picMkLst>
            <pc:docMk/>
            <pc:sldMk cId="2527178862" sldId="274"/>
            <ac:picMk id="6" creationId="{3FAD1408-394C-DCDA-7E8B-634BDF2799DE}"/>
          </ac:picMkLst>
        </pc:picChg>
      </pc:sldChg>
      <pc:sldChg chg="addSp delSp modSp add mod setBg delDesignElem">
        <pc:chgData name="Joshi, Aniruddha [EMR/SYSS/PSS/HSTN]" userId="7e318441-ca7d-4b3b-ab0f-9e5977b7c21c" providerId="ADAL" clId="{619AE09B-8082-4A30-836C-0C1FACB8594B}" dt="2023-08-12T18:15:36.064" v="2896" actId="26606"/>
        <pc:sldMkLst>
          <pc:docMk/>
          <pc:sldMk cId="388030615" sldId="275"/>
        </pc:sldMkLst>
        <pc:spChg chg="mod">
          <ac:chgData name="Joshi, Aniruddha [EMR/SYSS/PSS/HSTN]" userId="7e318441-ca7d-4b3b-ab0f-9e5977b7c21c" providerId="ADAL" clId="{619AE09B-8082-4A30-836C-0C1FACB8594B}" dt="2023-08-12T18:13:14.859" v="2882" actId="20577"/>
          <ac:spMkLst>
            <pc:docMk/>
            <pc:sldMk cId="388030615" sldId="275"/>
            <ac:spMk id="2" creationId="{C10D4C73-6787-5037-05E2-F4E727E69730}"/>
          </ac:spMkLst>
        </pc:spChg>
        <pc:spChg chg="add del">
          <ac:chgData name="Joshi, Aniruddha [EMR/SYSS/PSS/HSTN]" userId="7e318441-ca7d-4b3b-ab0f-9e5977b7c21c" providerId="ADAL" clId="{619AE09B-8082-4A30-836C-0C1FACB8594B}" dt="2023-08-12T18:14:45.648" v="2890"/>
          <ac:spMkLst>
            <pc:docMk/>
            <pc:sldMk cId="388030615" sldId="275"/>
            <ac:spMk id="3" creationId="{602CDB81-8D3A-6151-EEF3-139CDE9C07EB}"/>
          </ac:spMkLst>
        </pc:spChg>
        <pc:spChg chg="del">
          <ac:chgData name="Joshi, Aniruddha [EMR/SYSS/PSS/HSTN]" userId="7e318441-ca7d-4b3b-ab0f-9e5977b7c21c" providerId="ADAL" clId="{619AE09B-8082-4A30-836C-0C1FACB8594B}" dt="2023-08-12T18:13:07.997" v="2881"/>
          <ac:spMkLst>
            <pc:docMk/>
            <pc:sldMk cId="388030615" sldId="275"/>
            <ac:spMk id="29" creationId="{100EDD19-6802-4EC3-95CE-CFFAB042CFD6}"/>
          </ac:spMkLst>
        </pc:spChg>
        <pc:spChg chg="del">
          <ac:chgData name="Joshi, Aniruddha [EMR/SYSS/PSS/HSTN]" userId="7e318441-ca7d-4b3b-ab0f-9e5977b7c21c" providerId="ADAL" clId="{619AE09B-8082-4A30-836C-0C1FACB8594B}" dt="2023-08-12T18:13:07.997" v="2881"/>
          <ac:spMkLst>
            <pc:docMk/>
            <pc:sldMk cId="388030615" sldId="275"/>
            <ac:spMk id="30" creationId="{DB17E863-922E-4C26-BD64-E8FD41D28661}"/>
          </ac:spMkLst>
        </pc:spChg>
        <pc:spChg chg="mod">
          <ac:chgData name="Joshi, Aniruddha [EMR/SYSS/PSS/HSTN]" userId="7e318441-ca7d-4b3b-ab0f-9e5977b7c21c" providerId="ADAL" clId="{619AE09B-8082-4A30-836C-0C1FACB8594B}" dt="2023-08-12T18:15:25.155" v="2895" actId="114"/>
          <ac:spMkLst>
            <pc:docMk/>
            <pc:sldMk cId="388030615" sldId="275"/>
            <ac:spMk id="31" creationId="{8BECF61B-1A2E-0241-11A3-DE799F82DAEF}"/>
          </ac:spMkLst>
        </pc:spChg>
        <pc:spChg chg="add">
          <ac:chgData name="Joshi, Aniruddha [EMR/SYSS/PSS/HSTN]" userId="7e318441-ca7d-4b3b-ab0f-9e5977b7c21c" providerId="ADAL" clId="{619AE09B-8082-4A30-836C-0C1FACB8594B}" dt="2023-08-12T18:15:36.064" v="2896" actId="26606"/>
          <ac:spMkLst>
            <pc:docMk/>
            <pc:sldMk cId="388030615" sldId="275"/>
            <ac:spMk id="36" creationId="{100EDD19-6802-4EC3-95CE-CFFAB042CFD6}"/>
          </ac:spMkLst>
        </pc:spChg>
        <pc:spChg chg="add">
          <ac:chgData name="Joshi, Aniruddha [EMR/SYSS/PSS/HSTN]" userId="7e318441-ca7d-4b3b-ab0f-9e5977b7c21c" providerId="ADAL" clId="{619AE09B-8082-4A30-836C-0C1FACB8594B}" dt="2023-08-12T18:15:36.064" v="2896" actId="26606"/>
          <ac:spMkLst>
            <pc:docMk/>
            <pc:sldMk cId="388030615" sldId="275"/>
            <ac:spMk id="38" creationId="{DB17E863-922E-4C26-BD64-E8FD41D28661}"/>
          </ac:spMkLst>
        </pc:spChg>
      </pc:sldChg>
      <pc:sldChg chg="addSp delSp modSp add mod">
        <pc:chgData name="Joshi, Aniruddha [EMR/SYSS/PSS/HSTN]" userId="7e318441-ca7d-4b3b-ab0f-9e5977b7c21c" providerId="ADAL" clId="{619AE09B-8082-4A30-836C-0C1FACB8594B}" dt="2023-08-12T18:32:55.632" v="3440" actId="113"/>
        <pc:sldMkLst>
          <pc:docMk/>
          <pc:sldMk cId="3339514064" sldId="276"/>
        </pc:sldMkLst>
        <pc:spChg chg="mod">
          <ac:chgData name="Joshi, Aniruddha [EMR/SYSS/PSS/HSTN]" userId="7e318441-ca7d-4b3b-ab0f-9e5977b7c21c" providerId="ADAL" clId="{619AE09B-8082-4A30-836C-0C1FACB8594B}" dt="2023-08-12T18:32:55.632" v="3440" actId="113"/>
          <ac:spMkLst>
            <pc:docMk/>
            <pc:sldMk cId="3339514064" sldId="276"/>
            <ac:spMk id="2" creationId="{0F38781F-482A-04A9-D2C5-C0B048BE1D2B}"/>
          </ac:spMkLst>
        </pc:spChg>
        <pc:spChg chg="mod">
          <ac:chgData name="Joshi, Aniruddha [EMR/SYSS/PSS/HSTN]" userId="7e318441-ca7d-4b3b-ab0f-9e5977b7c21c" providerId="ADAL" clId="{619AE09B-8082-4A30-836C-0C1FACB8594B}" dt="2023-08-12T18:28:11.129" v="3417" actId="20577"/>
          <ac:spMkLst>
            <pc:docMk/>
            <pc:sldMk cId="3339514064" sldId="276"/>
            <ac:spMk id="3" creationId="{E97BFAAE-6AF0-9B36-5E09-476573B64189}"/>
          </ac:spMkLst>
        </pc:spChg>
        <pc:spChg chg="add mod">
          <ac:chgData name="Joshi, Aniruddha [EMR/SYSS/PSS/HSTN]" userId="7e318441-ca7d-4b3b-ab0f-9e5977b7c21c" providerId="ADAL" clId="{619AE09B-8082-4A30-836C-0C1FACB8594B}" dt="2023-08-12T18:17:10.944" v="2907" actId="113"/>
          <ac:spMkLst>
            <pc:docMk/>
            <pc:sldMk cId="3339514064" sldId="276"/>
            <ac:spMk id="5" creationId="{7DDF3747-15C5-6AD0-4181-1FB3CF786CC3}"/>
          </ac:spMkLst>
        </pc:spChg>
        <pc:spChg chg="add mod">
          <ac:chgData name="Joshi, Aniruddha [EMR/SYSS/PSS/HSTN]" userId="7e318441-ca7d-4b3b-ab0f-9e5977b7c21c" providerId="ADAL" clId="{619AE09B-8082-4A30-836C-0C1FACB8594B}" dt="2023-08-12T18:17:10.944" v="2907" actId="113"/>
          <ac:spMkLst>
            <pc:docMk/>
            <pc:sldMk cId="3339514064" sldId="276"/>
            <ac:spMk id="6" creationId="{474EF7D8-CEEB-F8C3-EB87-AAD17F3F413C}"/>
          </ac:spMkLst>
        </pc:spChg>
        <pc:picChg chg="add mod">
          <ac:chgData name="Joshi, Aniruddha [EMR/SYSS/PSS/HSTN]" userId="7e318441-ca7d-4b3b-ab0f-9e5977b7c21c" providerId="ADAL" clId="{619AE09B-8082-4A30-836C-0C1FACB8594B}" dt="2023-08-12T18:16:34.934" v="2902" actId="1076"/>
          <ac:picMkLst>
            <pc:docMk/>
            <pc:sldMk cId="3339514064" sldId="276"/>
            <ac:picMk id="4" creationId="{F0BE52B7-F372-365D-EF1F-65D4599A6894}"/>
          </ac:picMkLst>
        </pc:picChg>
        <pc:picChg chg="del">
          <ac:chgData name="Joshi, Aniruddha [EMR/SYSS/PSS/HSTN]" userId="7e318441-ca7d-4b3b-ab0f-9e5977b7c21c" providerId="ADAL" clId="{619AE09B-8082-4A30-836C-0C1FACB8594B}" dt="2023-08-12T18:16:30.251" v="2899" actId="478"/>
          <ac:picMkLst>
            <pc:docMk/>
            <pc:sldMk cId="3339514064" sldId="276"/>
            <ac:picMk id="13314" creationId="{A0938A26-0E63-60F3-50AF-BF41DD1259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2B6C-9505-6A23-2581-92B4141B0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D27D8-7866-E9F0-4282-4DD2CD892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E37-563C-CEA3-94AD-E10199BF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3E73-DC25-8EBC-2A10-2F69734C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2011-ACB3-FDDD-61A0-47BAE97E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138C-E5BF-321F-DBB3-6987F47C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3CCD8-69CE-C20A-4C6C-81D1C1141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D055-7093-40BC-74A1-690D19E0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2E1A-320D-7534-94CA-DB7B0E52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7DCC-A902-21AD-4124-0A925A89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56D5D-4CD1-49AD-8CC0-0D9F328CE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9F9FC-35E8-3F28-6BD0-4251DC808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EB4F-D135-452B-5885-896F3533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DBDDD-238F-B8ED-14EB-C6E08CCC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CC957-E1DD-070D-EE2B-1ADDE721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608A-6D64-599A-D7FE-85C210AE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FA5B-9CBB-1E6C-95B3-BD617428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234C-7B63-2C0A-7873-C0E9A677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8EF78-21D4-D556-A478-94A06F58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DB07-2F10-1804-238A-C41AE502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CBD7-38C5-A230-3CCD-177BE791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269C-3B1B-3245-3D18-955ED95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C268-A5F7-FEC2-8A70-FC286C0C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9DC9-A547-6A7A-61F3-7C3283EE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4863-E5A3-BA4A-F437-B50C1F72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B81D-7FA2-A0C2-75FC-5B9C4BCB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0982-5FEB-891F-5957-3D164A2BD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7B109-1A40-E50C-7240-4C347F17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2AD7-954E-ECCD-7E24-9F9022C6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0B1FC-CAEC-EC33-FD66-75CB68E3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DD165-2491-B093-A2D9-DD5CC86A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B48F-A380-B6C9-A154-C9746885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71A4-0B03-116A-23AD-781D579B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945B-FF1A-60B1-AC15-CA3CCE0F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65017-2264-48D5-294B-E20DB670E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B61C-3231-C312-81A3-4CFED93BB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EFDD0-02C9-C22E-2665-BB2016FD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FB9B2-B378-5EC9-6620-60E0B69B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9368D-EC0A-03FD-1644-E52C5BE3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1832-8B9B-5D09-8E4D-C753E93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FF27E-7E16-184D-B9C8-004ED352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5CF08-4965-1681-362E-1F6FC08C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6B56-573F-FF3A-3AF0-E5EDBC6B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7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35624-6DF2-BD2D-BCF6-D6DC80C1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9F10D-E55B-19BD-29FC-F885443F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BC862-1FFE-DCF9-6478-E269CBD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2FFC-24B1-BE1C-8587-00E583A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49C6-E165-C90C-926A-86C209E7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82D82-DED5-A250-D1AA-93734B54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ED138-70EF-F553-3077-8C0AD1C9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81CB-0DBF-377C-843C-3DE9B78F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9C149-B00A-8B14-F84F-4DA2F336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AE11-A795-473A-2543-38D027D1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7CCBD-9F93-3CFB-EA66-EE41B697C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6DBB0-958F-A514-F04A-BDC5C401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ADC9F-B0A1-CC4E-585C-1069F5F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20A01-C0E3-14B9-FBF7-2CD7632C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98AE8-5E5D-95F9-E776-3BB93BB7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7A1B8-5201-FF22-4C1F-44583C80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6856-DDB5-EDC7-E9D7-4A48400C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47DA-8AB6-1FF5-FFD4-03EE9DFF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B956-60E9-4390-9C2B-D3D4D30052A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02EC-EBE4-3F16-CD9E-DCA34C04E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E1CB-EEAB-9959-8271-13DD6DD73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94D7-96EF-442D-88F0-0378C9A4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ssdataexplorer.norc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E6D8E0-ACDE-36ED-212C-5EC3F7350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9224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Are Marriages Made In Heaven?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F0968B-3A06-6A8F-5F6D-9386A72D0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Course: DCS 530</a:t>
            </a:r>
          </a:p>
          <a:p>
            <a:pPr algn="l"/>
            <a:r>
              <a:rPr lang="en-US" b="1" dirty="0"/>
              <a:t>By : Aniruddha Joshi</a:t>
            </a:r>
          </a:p>
          <a:p>
            <a:pPr algn="l"/>
            <a:r>
              <a:rPr lang="en-US" b="1" dirty="0"/>
              <a:t>Date: Aug 12, 2023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lion and lioness cuddling&#10;&#10;Description automatically generated">
            <a:extLst>
              <a:ext uri="{FF2B5EF4-FFF2-40B4-BE49-F238E27FC236}">
                <a16:creationId xmlns:a16="http://schemas.microsoft.com/office/drawing/2014/main" id="{E7A24BA7-C03A-77A1-B92E-616D3C9FA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7" r="-2" b="1631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595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2" name="Rectangle 92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E2954-0758-7873-FCC6-8807460A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638169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PMF : Comparing variable</a:t>
            </a:r>
          </a:p>
        </p:txBody>
      </p:sp>
      <p:sp>
        <p:nvSpPr>
          <p:cNvPr id="923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0721AB2-1DE9-B95E-82BC-B6A14A83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52071"/>
            <a:ext cx="6894576" cy="36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1754CB-1D1F-3BC8-EB4A-CC82A7A07DC3}"/>
              </a:ext>
            </a:extLst>
          </p:cNvPr>
          <p:cNvSpPr txBox="1">
            <a:spLocks/>
          </p:cNvSpPr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20"/>
              </a:spcBef>
              <a:buNone/>
            </a:pPr>
            <a:r>
              <a:rPr lang="en-US" sz="2200" dirty="0"/>
              <a:t>Comparing same variable based on two scenario Divorce and Not divorce</a:t>
            </a:r>
          </a:p>
        </p:txBody>
      </p:sp>
    </p:spTree>
    <p:extLst>
      <p:ext uri="{BB962C8B-B14F-4D97-AF65-F5344CB8AC3E}">
        <p14:creationId xmlns:p14="http://schemas.microsoft.com/office/powerpoint/2010/main" val="407599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9B801-C8E0-464C-A40A-AA216F46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E2954-0758-7873-FCC6-8807460A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18" y="506584"/>
            <a:ext cx="3639746" cy="141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CDF and PMF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1754CB-1D1F-3BC8-EB4A-CC82A7A07DC3}"/>
              </a:ext>
            </a:extLst>
          </p:cNvPr>
          <p:cNvSpPr txBox="1">
            <a:spLocks/>
          </p:cNvSpPr>
          <p:nvPr/>
        </p:nvSpPr>
        <p:spPr>
          <a:xfrm>
            <a:off x="587987" y="2620641"/>
            <a:ext cx="3634877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20"/>
              </a:spcBef>
              <a:buNone/>
            </a:pPr>
            <a:r>
              <a:rPr lang="en-US" sz="1800" dirty="0"/>
              <a:t>CDF tells us about how the data is distributed. In the example here (hours worked) it shows the there is 60% chance of a person getting divorce who is working less than 42 hours per week.</a:t>
            </a:r>
          </a:p>
          <a:p>
            <a:pPr marL="0" indent="0">
              <a:spcBef>
                <a:spcPts val="920"/>
              </a:spcBef>
              <a:buNone/>
            </a:pPr>
            <a:r>
              <a:rPr lang="en-US" sz="1800" dirty="0"/>
              <a:t>A randomly selected person working less than 20 hours is expected to have 10% chances of divorce.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8" descr="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B2EB26F7-688E-84A2-AB0F-2ACBC4350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6" r="1" b="1"/>
          <a:stretch/>
        </p:blipFill>
        <p:spPr bwMode="auto">
          <a:xfrm>
            <a:off x="5061949" y="914319"/>
            <a:ext cx="2121408" cy="145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 graph of a number of age&#10;&#10;Description automatically generated">
            <a:extLst>
              <a:ext uri="{FF2B5EF4-FFF2-40B4-BE49-F238E27FC236}">
                <a16:creationId xmlns:a16="http://schemas.microsoft.com/office/drawing/2014/main" id="{7E2E730B-1136-9014-EB93-1A0AF2C45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2" r="304" b="6"/>
          <a:stretch/>
        </p:blipFill>
        <p:spPr bwMode="auto">
          <a:xfrm>
            <a:off x="7341319" y="914401"/>
            <a:ext cx="2121408" cy="14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424E07AC-5DD7-A206-FFE9-BBEA17AAF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6" r="1" b="1"/>
          <a:stretch/>
        </p:blipFill>
        <p:spPr bwMode="auto">
          <a:xfrm>
            <a:off x="9620689" y="914319"/>
            <a:ext cx="2121408" cy="145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graph showing the amount of time&#10;&#10;Description automatically generated">
            <a:extLst>
              <a:ext uri="{FF2B5EF4-FFF2-40B4-BE49-F238E27FC236}">
                <a16:creationId xmlns:a16="http://schemas.microsoft.com/office/drawing/2014/main" id="{941DD0F8-7C7C-B01C-87AC-FDF41A84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" r="-2" b="5965"/>
          <a:stretch/>
        </p:blipFill>
        <p:spPr bwMode="auto">
          <a:xfrm>
            <a:off x="5061949" y="2490472"/>
            <a:ext cx="6680148" cy="363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74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14" name="Rectangle 1130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1B436-6417-9C94-4949-BB4E2077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Scatterplots</a:t>
            </a:r>
          </a:p>
        </p:txBody>
      </p:sp>
      <p:sp>
        <p:nvSpPr>
          <p:cNvPr id="113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ED3D5B-2EA0-079F-9C4C-84711908C7E2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20"/>
              </a:spcBef>
              <a:buNone/>
            </a:pPr>
            <a:r>
              <a:rPr lang="en-US" sz="2200" dirty="0"/>
              <a:t>The scatter plot shows the plots between different variables for all population</a:t>
            </a:r>
          </a:p>
          <a:p>
            <a:pPr marL="0" indent="0">
              <a:spcBef>
                <a:spcPts val="920"/>
              </a:spcBef>
              <a:buNone/>
            </a:pPr>
            <a:r>
              <a:rPr lang="en-US" sz="2200" dirty="0"/>
              <a:t>Blue = Not divorced</a:t>
            </a:r>
          </a:p>
          <a:p>
            <a:pPr marL="0" indent="0">
              <a:spcBef>
                <a:spcPts val="920"/>
              </a:spcBef>
              <a:buNone/>
            </a:pPr>
            <a:r>
              <a:rPr lang="en-US" sz="2200" dirty="0"/>
              <a:t>Orange = Divorced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EF4FD55-5D68-0E77-0B94-82C29D28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2450" y="-33929"/>
            <a:ext cx="74140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8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3" name="Rectangle 133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781F-482A-04A9-D2C5-C0B048BE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Scatterplots </a:t>
            </a:r>
          </a:p>
        </p:txBody>
      </p:sp>
      <p:sp>
        <p:nvSpPr>
          <p:cNvPr id="133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FAAE-6AF0-9B36-5E09-476573B6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Scatter plots with transparency, by setting alpha  to 0.2</a:t>
            </a:r>
          </a:p>
          <a:p>
            <a:pPr marL="0" indent="0">
              <a:buNone/>
            </a:pPr>
            <a:r>
              <a:rPr lang="en-US" sz="2200" dirty="0"/>
              <a:t>This is specifically for the divorce population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0938A26-0E63-60F3-50AF-BF41DD12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6764" y="102841"/>
            <a:ext cx="6755159" cy="675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8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3" name="Rectangle 133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781F-482A-04A9-D2C5-C0B048BE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Scatterplots </a:t>
            </a:r>
          </a:p>
        </p:txBody>
      </p:sp>
      <p:sp>
        <p:nvSpPr>
          <p:cNvPr id="133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FAAE-6AF0-9B36-5E09-476573B6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Scatterplot of number of children vs age for divorced population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graph shows high divorced rate for couples with two to three </a:t>
            </a:r>
            <a:r>
              <a:rPr lang="en-US" sz="2400" dirty="0" err="1"/>
              <a:t>childrens</a:t>
            </a:r>
            <a:r>
              <a:rPr lang="en-US" sz="24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BE52B7-F372-365D-EF1F-65D4599A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2" y="690270"/>
            <a:ext cx="7070662" cy="54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DF3747-15C5-6AD0-4181-1FB3CF786CC3}"/>
              </a:ext>
            </a:extLst>
          </p:cNvPr>
          <p:cNvSpPr txBox="1">
            <a:spLocks/>
          </p:cNvSpPr>
          <p:nvPr/>
        </p:nvSpPr>
        <p:spPr>
          <a:xfrm>
            <a:off x="8306352" y="6167729"/>
            <a:ext cx="888911" cy="46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4EF7D8-CEEB-F8C3-EB87-AAD17F3F413C}"/>
              </a:ext>
            </a:extLst>
          </p:cNvPr>
          <p:cNvSpPr txBox="1">
            <a:spLocks/>
          </p:cNvSpPr>
          <p:nvPr/>
        </p:nvSpPr>
        <p:spPr>
          <a:xfrm>
            <a:off x="4690872" y="229600"/>
            <a:ext cx="1713973" cy="46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No. of Childrens</a:t>
            </a:r>
          </a:p>
        </p:txBody>
      </p:sp>
    </p:spTree>
    <p:extLst>
      <p:ext uri="{BB962C8B-B14F-4D97-AF65-F5344CB8AC3E}">
        <p14:creationId xmlns:p14="http://schemas.microsoft.com/office/powerpoint/2010/main" val="333951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81" name="Rectangle 1538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83" name="Group 1538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384" name="Rectangle 1538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5" name="Rectangle 1538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87" name="Rectangle 1538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22CF8-3E34-5958-C1D2-E62BA4BF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37" y="212627"/>
            <a:ext cx="3426276" cy="1988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latin typeface="+mj-lt"/>
                <a:ea typeface="+mj-ea"/>
                <a:cs typeface="+mj-cs"/>
              </a:rPr>
              <a:t>Pearson Correlation map</a:t>
            </a:r>
          </a:p>
        </p:txBody>
      </p:sp>
      <p:sp>
        <p:nvSpPr>
          <p:cNvPr id="15389" name="Rectangle 1538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C9F14A-03DB-615E-FF6C-3AC07996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7" y="2508105"/>
            <a:ext cx="3585242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For the divorced population, the Pearson's co-relation map shows positive correlation with </a:t>
            </a:r>
          </a:p>
          <a:p>
            <a:r>
              <a:rPr lang="en-US" sz="2000" dirty="0"/>
              <a:t>Income and education</a:t>
            </a:r>
          </a:p>
          <a:p>
            <a:r>
              <a:rPr lang="en-US" sz="2000" dirty="0"/>
              <a:t>Income and number of hours worked</a:t>
            </a:r>
          </a:p>
          <a:p>
            <a:pPr marL="0" indent="0">
              <a:buNone/>
            </a:pPr>
            <a:r>
              <a:rPr lang="en-US" sz="2000" dirty="0"/>
              <a:t>Negative correlation</a:t>
            </a:r>
          </a:p>
          <a:p>
            <a:r>
              <a:rPr lang="en-US" sz="2000" dirty="0"/>
              <a:t>Education vs number of Childrens</a:t>
            </a:r>
          </a:p>
          <a:p>
            <a:r>
              <a:rPr lang="en-US" sz="2000" dirty="0"/>
              <a:t>Income vs Childrens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F5D8265-386A-BB9A-470D-2CD2CD9B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9" y="0"/>
            <a:ext cx="75057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89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D4C73-6787-5037-05E2-F4E727E6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The Null Hypothesis 1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BECF61B-1A2E-0241-11A3-DE799F82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Null hypothesis 1: There is no correlation between divorce and the number of children</a:t>
            </a:r>
          </a:p>
          <a:p>
            <a:r>
              <a:rPr lang="en-US" sz="2200" dirty="0"/>
              <a:t>Used Chi-Square method for testing:</a:t>
            </a:r>
          </a:p>
          <a:p>
            <a:pPr marL="0" indent="0">
              <a:buNone/>
            </a:pPr>
            <a:endParaRPr lang="en-US" sz="2200" u="sng" dirty="0"/>
          </a:p>
          <a:p>
            <a:pPr marL="0" indent="0">
              <a:buNone/>
            </a:pPr>
            <a:r>
              <a:rPr lang="en-US" sz="2200" u="sng" dirty="0"/>
              <a:t>The results are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Chi-Square: 212.3517343739779</a:t>
            </a:r>
          </a:p>
          <a:p>
            <a:pPr lvl="1"/>
            <a:r>
              <a:rPr lang="en-US" sz="2200" dirty="0"/>
              <a:t>p-value: 1.5873059852030754e-41</a:t>
            </a:r>
          </a:p>
          <a:p>
            <a:pPr lvl="1"/>
            <a:r>
              <a:rPr lang="en-US" sz="2200" dirty="0"/>
              <a:t>Degrees of Freedom: 8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i="1" dirty="0"/>
              <a:t>Reject the null hypothesis. There is a significant correlation between divorce and the number of children.</a:t>
            </a:r>
            <a:r>
              <a:rPr lang="en-US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44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D4C73-6787-5037-05E2-F4E727E6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The Null Hypothesis 2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BECF61B-1A2E-0241-11A3-DE799F82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Null hypothesis 2: There is no correlation between divorce and the number of hours worked in a week</a:t>
            </a:r>
          </a:p>
          <a:p>
            <a:r>
              <a:rPr lang="en-US" sz="2200" dirty="0"/>
              <a:t>Used Chi-Square method for testing:</a:t>
            </a:r>
          </a:p>
          <a:p>
            <a:pPr marL="0" indent="0">
              <a:buNone/>
            </a:pPr>
            <a:endParaRPr lang="en-US" sz="2200" u="sng" dirty="0"/>
          </a:p>
          <a:p>
            <a:pPr marL="0" indent="0">
              <a:buNone/>
            </a:pPr>
            <a:r>
              <a:rPr lang="en-US" sz="2200" u="sng" dirty="0"/>
              <a:t>The results are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Chi-Square: 103.43880050111484</a:t>
            </a:r>
          </a:p>
          <a:p>
            <a:pPr lvl="1"/>
            <a:r>
              <a:rPr lang="en-US" sz="2200" dirty="0"/>
              <a:t>p-value: 0.12476633823367769</a:t>
            </a:r>
          </a:p>
          <a:p>
            <a:pPr lvl="1"/>
            <a:r>
              <a:rPr lang="en-US" sz="2200" dirty="0"/>
              <a:t>Degrees of Freedom: 88</a:t>
            </a:r>
          </a:p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i="1" dirty="0"/>
              <a:t>Fail to reject the null hypothesis. There is no significant correlation between divorce and the number of hours worked.</a:t>
            </a:r>
            <a:r>
              <a:rPr lang="en-US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3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D4C73-6787-5037-05E2-F4E727E6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BECF61B-1A2E-0241-11A3-DE799F82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381" y="1968414"/>
            <a:ext cx="2816286" cy="3754083"/>
          </a:xfrm>
        </p:spPr>
        <p:txBody>
          <a:bodyPr>
            <a:normAutofit fontScale="92500"/>
          </a:bodyPr>
          <a:lstStyle/>
          <a:p>
            <a:pPr marL="201168" indent="-201168" defTabSz="804672">
              <a:spcBef>
                <a:spcPts val="88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logistic regression</a:t>
            </a:r>
          </a:p>
          <a:p>
            <a:pPr marL="201168" indent="-201168" defTabSz="804672">
              <a:spcBef>
                <a:spcPts val="88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 variable: Divorce</a:t>
            </a:r>
          </a:p>
          <a:p>
            <a:pPr marL="201168" indent="-201168" defTabSz="804672">
              <a:spcBef>
                <a:spcPts val="88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variables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Education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No. of Childrens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Hours worked per week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 USD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Spouse working status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Religion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Education level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</a:t>
            </a:r>
          </a:p>
          <a:p>
            <a:pPr marL="603504" lvl="1" indent="-201168" defTabSz="804672">
              <a:spcBef>
                <a:spcPts val="44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Marriage happiness</a:t>
            </a:r>
          </a:p>
          <a:p>
            <a:pPr lvl="1"/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33F84-A675-DD6D-643C-18A28922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13" y="1650222"/>
            <a:ext cx="7868014" cy="25446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91E02-D91D-1D8B-43AB-157FA206C9B8}"/>
              </a:ext>
            </a:extLst>
          </p:cNvPr>
          <p:cNvSpPr txBox="1">
            <a:spLocks/>
          </p:cNvSpPr>
          <p:nvPr/>
        </p:nvSpPr>
        <p:spPr>
          <a:xfrm>
            <a:off x="4645789" y="4514194"/>
            <a:ext cx="6126155" cy="96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indent="-201168" defTabSz="804672">
              <a:spcBef>
                <a:spcPts val="880"/>
              </a:spcBef>
            </a:pPr>
            <a:r>
              <a:rPr lang="en-US" sz="19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Accuracy: 87%</a:t>
            </a:r>
          </a:p>
          <a:p>
            <a:pPr marL="201168" indent="-201168" defTabSz="804672">
              <a:spcBef>
                <a:spcPts val="880"/>
              </a:spcBef>
            </a:pPr>
            <a:r>
              <a:rPr lang="en-US" sz="19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R-square: 0.115</a:t>
            </a:r>
            <a:endParaRPr lang="en-US" sz="15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717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CAFB-320A-7984-D836-1495EC46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</a:t>
            </a:r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3902-49F3-935D-9C1C-9A880EDB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question we will try to address in this project if there is a way to predict the divorce?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 reference: 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https://gssdataexplorer.norc.org/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744D-5B5A-CF4F-76F1-0D9F721F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Dependent and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8158-40BA-936C-49C2-AEB3F2C5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443"/>
            <a:ext cx="10515600" cy="1294751"/>
          </a:xfrm>
        </p:spPr>
        <p:txBody>
          <a:bodyPr/>
          <a:lstStyle/>
          <a:p>
            <a:r>
              <a:rPr lang="en-US" dirty="0"/>
              <a:t>Dependent Variable : Divorce</a:t>
            </a:r>
          </a:p>
          <a:p>
            <a:r>
              <a:rPr lang="en-US" dirty="0"/>
              <a:t>Independent Variables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E8921C-29F0-F67F-B48D-F3621592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37097"/>
              </p:ext>
            </p:extLst>
          </p:nvPr>
        </p:nvGraphicFramePr>
        <p:xfrm>
          <a:off x="1114372" y="2787867"/>
          <a:ext cx="10412610" cy="3916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06305">
                  <a:extLst>
                    <a:ext uri="{9D8B030D-6E8A-4147-A177-3AD203B41FA5}">
                      <a16:colId xmlns:a16="http://schemas.microsoft.com/office/drawing/2014/main" val="3773119794"/>
                    </a:ext>
                  </a:extLst>
                </a:gridCol>
                <a:gridCol w="5206305">
                  <a:extLst>
                    <a:ext uri="{9D8B030D-6E8A-4147-A177-3AD203B41FA5}">
                      <a16:colId xmlns:a16="http://schemas.microsoft.com/office/drawing/2014/main" val="1716891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Numeric /Float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8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hrs1</a:t>
                      </a:r>
                      <a:r>
                        <a:rPr lang="en-US" sz="1600" dirty="0"/>
                        <a:t> :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number of hours worked in a 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wrkslf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r self-emp or works for somebody.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childs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: number of children.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Marital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Marital status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9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: age of respondent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Spwrksta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Spouse labor force status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2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educ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: highest year of school completed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Spdeg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: spouses' highest degree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incomeUSD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: total family income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sex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: respondents' sex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8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race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: race of respondent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Family16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living with parents when 16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yrs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old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2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relig16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: religion in which raised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hapmar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: happiness of marriage.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2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8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119BE-28F5-F8BD-9254-C7C88A2C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Numeric Variables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6BA7-75A2-6204-1D2A-6C10444B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Hours worked (hrs1):  number of hours worked last week. To check if couples have a time for each other. </a:t>
            </a:r>
          </a:p>
          <a:p>
            <a:r>
              <a:rPr lang="en-US" sz="1700" dirty="0"/>
              <a:t>No of children (</a:t>
            </a:r>
            <a:r>
              <a:rPr lang="en-US" sz="1700" dirty="0" err="1"/>
              <a:t>childs</a:t>
            </a:r>
            <a:r>
              <a:rPr lang="en-US" sz="1700" dirty="0"/>
              <a:t>):  number of children. To check if the number of children helps couple to stay together.</a:t>
            </a:r>
          </a:p>
          <a:p>
            <a:r>
              <a:rPr lang="en-US" sz="1700" dirty="0"/>
              <a:t>Age (age):  age of respondent. Is there any age factor in divorce.</a:t>
            </a:r>
          </a:p>
          <a:p>
            <a:r>
              <a:rPr lang="en-US" sz="1700" dirty="0"/>
              <a:t>Education (educ):  highest year of school completed. Is education playing any role for couple to stay together.</a:t>
            </a:r>
          </a:p>
          <a:p>
            <a:r>
              <a:rPr lang="en-US" sz="1700" dirty="0"/>
              <a:t>Income (</a:t>
            </a:r>
            <a:r>
              <a:rPr lang="en-US" sz="1700" dirty="0" err="1"/>
              <a:t>incomeUSD</a:t>
            </a:r>
            <a:r>
              <a:rPr lang="en-US" sz="1700" dirty="0"/>
              <a:t>):  Income in USD</a:t>
            </a: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73F869-40BA-F7DE-469C-F7E907B4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24279"/>
              </p:ext>
            </p:extLst>
          </p:nvPr>
        </p:nvGraphicFramePr>
        <p:xfrm>
          <a:off x="6146922" y="2484255"/>
          <a:ext cx="4679501" cy="371424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617467">
                  <a:extLst>
                    <a:ext uri="{9D8B030D-6E8A-4147-A177-3AD203B41FA5}">
                      <a16:colId xmlns:a16="http://schemas.microsoft.com/office/drawing/2014/main" val="1026521638"/>
                    </a:ext>
                  </a:extLst>
                </a:gridCol>
                <a:gridCol w="655249">
                  <a:extLst>
                    <a:ext uri="{9D8B030D-6E8A-4147-A177-3AD203B41FA5}">
                      <a16:colId xmlns:a16="http://schemas.microsoft.com/office/drawing/2014/main" val="1364249844"/>
                    </a:ext>
                  </a:extLst>
                </a:gridCol>
                <a:gridCol w="655249">
                  <a:extLst>
                    <a:ext uri="{9D8B030D-6E8A-4147-A177-3AD203B41FA5}">
                      <a16:colId xmlns:a16="http://schemas.microsoft.com/office/drawing/2014/main" val="2985200140"/>
                    </a:ext>
                  </a:extLst>
                </a:gridCol>
                <a:gridCol w="655249">
                  <a:extLst>
                    <a:ext uri="{9D8B030D-6E8A-4147-A177-3AD203B41FA5}">
                      <a16:colId xmlns:a16="http://schemas.microsoft.com/office/drawing/2014/main" val="1944665437"/>
                    </a:ext>
                  </a:extLst>
                </a:gridCol>
                <a:gridCol w="655249">
                  <a:extLst>
                    <a:ext uri="{9D8B030D-6E8A-4147-A177-3AD203B41FA5}">
                      <a16:colId xmlns:a16="http://schemas.microsoft.com/office/drawing/2014/main" val="1827142831"/>
                    </a:ext>
                  </a:extLst>
                </a:gridCol>
                <a:gridCol w="1441038">
                  <a:extLst>
                    <a:ext uri="{9D8B030D-6E8A-4147-A177-3AD203B41FA5}">
                      <a16:colId xmlns:a16="http://schemas.microsoft.com/office/drawing/2014/main" val="1793460967"/>
                    </a:ext>
                  </a:extLst>
                </a:gridCol>
              </a:tblGrid>
              <a:tr h="412694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hrs1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childs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educ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incomeUSD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14748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41266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72129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71621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72127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63439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5222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25948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846670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9403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10676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1011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99657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25%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19058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87132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30941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06472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75%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33204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46313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88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89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35500</a:t>
                      </a:r>
                      <a:endParaRPr lang="en-US" sz="1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45" marR="7266" marT="87189" marB="87189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3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1" name="Rectangle 308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45F83-3BCE-81F2-3C99-B5F51226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206949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Histograms</a:t>
            </a:r>
          </a:p>
        </p:txBody>
      </p:sp>
      <p:sp>
        <p:nvSpPr>
          <p:cNvPr id="3112" name="Rectangle 308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3" name="Rectangle 308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03A3-54CE-6562-7FC4-59CDCA07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49" y="1739470"/>
            <a:ext cx="7019198" cy="1392978"/>
          </a:xfrm>
        </p:spPr>
        <p:txBody>
          <a:bodyPr/>
          <a:lstStyle/>
          <a:p>
            <a:pPr marL="0" indent="0" defTabSz="841248">
              <a:spcBef>
                <a:spcPts val="920"/>
              </a:spcBef>
              <a:buNone/>
            </a:pPr>
            <a:b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CD6B47-C92D-65EE-E9F1-57FD04BB5B2A}"/>
              </a:ext>
            </a:extLst>
          </p:cNvPr>
          <p:cNvSpPr txBox="1">
            <a:spLocks/>
          </p:cNvSpPr>
          <p:nvPr/>
        </p:nvSpPr>
        <p:spPr>
          <a:xfrm>
            <a:off x="8213758" y="2175416"/>
            <a:ext cx="3130898" cy="332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0312" indent="-210312" defTabSz="841248">
              <a:spcBef>
                <a:spcPts val="920"/>
              </a:spcBef>
            </a:pP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Hrs1: the hours distribution is slightly right skewed. Its almost normally distributed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Age: the age is right skewed with mean greater than median</a:t>
            </a:r>
          </a:p>
          <a:p>
            <a:pPr marL="0" indent="0" defTabSz="841248">
              <a:spcBef>
                <a:spcPts val="920"/>
              </a:spcBef>
              <a:buNone/>
            </a:pPr>
            <a:endParaRPr lang="en-US" sz="25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3078" name="Picture 6" descr="A graph with a red dotted line&#10;&#10;Description automatically generated">
            <a:extLst>
              <a:ext uri="{FF2B5EF4-FFF2-40B4-BE49-F238E27FC236}">
                <a16:creationId xmlns:a16="http://schemas.microsoft.com/office/drawing/2014/main" id="{6B15E150-DE0A-DFAE-8265-1FCE413F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3688"/>
            <a:ext cx="7313908" cy="204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44F9110A-8483-3249-F76E-D3BAA9A1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86"/>
            <a:ext cx="7313908" cy="204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5F83-3BCE-81F2-3C99-B5F51226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03A3-54CE-6562-7FC4-59CDCA07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49" y="1739470"/>
            <a:ext cx="7019198" cy="1392978"/>
          </a:xfrm>
        </p:spPr>
        <p:txBody>
          <a:bodyPr/>
          <a:lstStyle/>
          <a:p>
            <a:pPr marL="0" indent="0" defTabSz="841248">
              <a:spcBef>
                <a:spcPts val="920"/>
              </a:spcBef>
              <a:buNone/>
            </a:pPr>
            <a:b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CD6B47-C92D-65EE-E9F1-57FD04BB5B2A}"/>
              </a:ext>
            </a:extLst>
          </p:cNvPr>
          <p:cNvSpPr txBox="1">
            <a:spLocks/>
          </p:cNvSpPr>
          <p:nvPr/>
        </p:nvSpPr>
        <p:spPr>
          <a:xfrm>
            <a:off x="8384076" y="2145581"/>
            <a:ext cx="3130898" cy="332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0312" indent="-210312" defTabSz="841248">
              <a:spcBef>
                <a:spcPts val="920"/>
              </a:spcBef>
            </a:pPr>
            <a:r>
              <a:rPr lang="en-US" sz="257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</a:t>
            </a:r>
            <a:r>
              <a:rPr lang="en-US" sz="25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education  distribution is right skewed. 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25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Income: the income USD is left skewed with mean is lesser than the median</a:t>
            </a:r>
          </a:p>
          <a:p>
            <a:pPr marL="0" indent="0" defTabSz="841248">
              <a:spcBef>
                <a:spcPts val="920"/>
              </a:spcBef>
              <a:buNone/>
            </a:pPr>
            <a:endParaRPr lang="en-US" sz="25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4AE0C2B-231A-B276-C5C0-8E51EF5D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7" y="1135317"/>
            <a:ext cx="8038679" cy="229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7028E72-DB4D-1AF1-4E16-5BA188D4F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7" y="3542190"/>
            <a:ext cx="8038679" cy="23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14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5F83-3BCE-81F2-3C99-B5F51226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03A3-54CE-6562-7FC4-59CDCA07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49" y="1739470"/>
            <a:ext cx="7019198" cy="1392978"/>
          </a:xfrm>
        </p:spPr>
        <p:txBody>
          <a:bodyPr/>
          <a:lstStyle/>
          <a:p>
            <a:pPr marL="0" indent="0" defTabSz="841248">
              <a:spcBef>
                <a:spcPts val="920"/>
              </a:spcBef>
              <a:buNone/>
            </a:pPr>
            <a:b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CD6B47-C92D-65EE-E9F1-57FD04BB5B2A}"/>
              </a:ext>
            </a:extLst>
          </p:cNvPr>
          <p:cNvSpPr txBox="1">
            <a:spLocks/>
          </p:cNvSpPr>
          <p:nvPr/>
        </p:nvSpPr>
        <p:spPr>
          <a:xfrm>
            <a:off x="8384076" y="2145581"/>
            <a:ext cx="3130898" cy="332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0312" indent="-210312" defTabSz="841248">
              <a:spcBef>
                <a:spcPts val="920"/>
              </a:spcBef>
            </a:pPr>
            <a:r>
              <a:rPr lang="en-US" sz="257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childs</a:t>
            </a:r>
            <a:r>
              <a:rPr lang="en-US" sz="25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no. of children data is slightly right skewed. </a:t>
            </a:r>
          </a:p>
          <a:p>
            <a:pPr marL="0" indent="0" defTabSz="841248">
              <a:spcBef>
                <a:spcPts val="920"/>
              </a:spcBef>
              <a:buNone/>
            </a:pPr>
            <a:endParaRPr lang="en-US" sz="25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ED7F5C-0FF4-3E0B-32EC-AB2A10CDD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7" y="1575218"/>
            <a:ext cx="8109701" cy="223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8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FCB0-2515-BF51-12EE-844131F7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Outliers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F68FE5A-245B-981D-C268-1F7906C3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0" y="1354723"/>
            <a:ext cx="8581633" cy="414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822F6C-0DA8-D2CB-1564-1D36AC153436}"/>
              </a:ext>
            </a:extLst>
          </p:cNvPr>
          <p:cNvSpPr txBox="1">
            <a:spLocks/>
          </p:cNvSpPr>
          <p:nvPr/>
        </p:nvSpPr>
        <p:spPr>
          <a:xfrm>
            <a:off x="9111473" y="1933188"/>
            <a:ext cx="3130898" cy="3327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41248">
              <a:spcBef>
                <a:spcPts val="920"/>
              </a:spcBef>
              <a:buNone/>
            </a:pPr>
            <a:r>
              <a:rPr lang="en-US" sz="25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present in hrs1, educ and child</a:t>
            </a:r>
          </a:p>
          <a:p>
            <a:r>
              <a:rPr lang="en-US" dirty="0"/>
              <a:t>The outliers can be handled by either removing them completely from data sets or setting their values to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44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3575-E428-3941-5DF1-4A0DEC09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Mean, Mode, Spread And Tail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AAC9D8-62B5-2179-944E-C20348DA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85434"/>
              </p:ext>
            </p:extLst>
          </p:nvPr>
        </p:nvGraphicFramePr>
        <p:xfrm>
          <a:off x="838200" y="1690688"/>
          <a:ext cx="9415457" cy="441075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58891">
                  <a:extLst>
                    <a:ext uri="{9D8B030D-6E8A-4147-A177-3AD203B41FA5}">
                      <a16:colId xmlns:a16="http://schemas.microsoft.com/office/drawing/2014/main" val="72734519"/>
                    </a:ext>
                  </a:extLst>
                </a:gridCol>
                <a:gridCol w="1258891">
                  <a:extLst>
                    <a:ext uri="{9D8B030D-6E8A-4147-A177-3AD203B41FA5}">
                      <a16:colId xmlns:a16="http://schemas.microsoft.com/office/drawing/2014/main" val="144574216"/>
                    </a:ext>
                  </a:extLst>
                </a:gridCol>
                <a:gridCol w="1258891">
                  <a:extLst>
                    <a:ext uri="{9D8B030D-6E8A-4147-A177-3AD203B41FA5}">
                      <a16:colId xmlns:a16="http://schemas.microsoft.com/office/drawing/2014/main" val="1954394701"/>
                    </a:ext>
                  </a:extLst>
                </a:gridCol>
                <a:gridCol w="1258891">
                  <a:extLst>
                    <a:ext uri="{9D8B030D-6E8A-4147-A177-3AD203B41FA5}">
                      <a16:colId xmlns:a16="http://schemas.microsoft.com/office/drawing/2014/main" val="4256758692"/>
                    </a:ext>
                  </a:extLst>
                </a:gridCol>
                <a:gridCol w="3121002">
                  <a:extLst>
                    <a:ext uri="{9D8B030D-6E8A-4147-A177-3AD203B41FA5}">
                      <a16:colId xmlns:a16="http://schemas.microsoft.com/office/drawing/2014/main" val="2624098848"/>
                    </a:ext>
                  </a:extLst>
                </a:gridCol>
                <a:gridCol w="1258891">
                  <a:extLst>
                    <a:ext uri="{9D8B030D-6E8A-4147-A177-3AD203B41FA5}">
                      <a16:colId xmlns:a16="http://schemas.microsoft.com/office/drawing/2014/main" val="1017031027"/>
                    </a:ext>
                  </a:extLst>
                </a:gridCol>
              </a:tblGrid>
              <a:tr h="58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/>
                        <a:t>Statistic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/>
                        <a:t>Hours Worked (hrs1)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/>
                        <a:t>Age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/>
                        <a:t>Education (educ)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/>
                        <a:t>Income (USD)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/>
                        <a:t>Number of Children (</a:t>
                      </a:r>
                      <a:r>
                        <a:rPr lang="en-US" sz="2000" b="1" dirty="0" err="1"/>
                        <a:t>childs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90315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25948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669574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2181358"/>
                  </a:ext>
                </a:extLst>
              </a:tr>
              <a:tr h="3876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Standard Deviation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8756835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Minimum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8323"/>
                  </a:ext>
                </a:extLst>
              </a:tr>
              <a:tr h="3876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25th Percentile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19058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5752718"/>
                  </a:ext>
                </a:extLst>
              </a:tr>
              <a:tr h="3876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Median (50th Percentile)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30941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7038014"/>
                  </a:ext>
                </a:extLst>
              </a:tr>
              <a:tr h="3876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75th Percentile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33204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7540859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Maximum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0325"/>
                  </a:ext>
                </a:extLst>
              </a:tr>
              <a:tr h="3876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5th Percentile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1703259"/>
                  </a:ext>
                </a:extLst>
              </a:tr>
              <a:tr h="3876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95th Percentile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35034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56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6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847</Words>
  <Application>Microsoft Office PowerPoint</Application>
  <PresentationFormat>Widescreen</PresentationFormat>
  <Paragraphs>228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</vt:lpstr>
      <vt:lpstr>Office Theme</vt:lpstr>
      <vt:lpstr>Are Marriages Made In Heaven?</vt:lpstr>
      <vt:lpstr>Predict</vt:lpstr>
      <vt:lpstr>Dependent and Independent Variables</vt:lpstr>
      <vt:lpstr>Numeric Variables</vt:lpstr>
      <vt:lpstr>Histograms</vt:lpstr>
      <vt:lpstr>Histograms</vt:lpstr>
      <vt:lpstr>Histograms</vt:lpstr>
      <vt:lpstr>Outliers</vt:lpstr>
      <vt:lpstr>Mean, Mode, Spread And Tail</vt:lpstr>
      <vt:lpstr>PMF : Comparing variable</vt:lpstr>
      <vt:lpstr>CDF and PMF</vt:lpstr>
      <vt:lpstr>Scatterplots</vt:lpstr>
      <vt:lpstr>Scatterplots </vt:lpstr>
      <vt:lpstr>Scatterplots </vt:lpstr>
      <vt:lpstr>Pearson Correlation map</vt:lpstr>
      <vt:lpstr>The Null Hypothesis 1</vt:lpstr>
      <vt:lpstr>The Null Hypothesis 2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marriages made in heaven?</dc:title>
  <dc:creator>Joshi, Aniruddha [EMR/SYSS/PSS/HSTN]</dc:creator>
  <cp:lastModifiedBy>Joshi, Aniruddha [EMR/SYSS/PSS/HSTN]</cp:lastModifiedBy>
  <cp:revision>1</cp:revision>
  <dcterms:created xsi:type="dcterms:W3CDTF">2023-08-12T14:05:06Z</dcterms:created>
  <dcterms:modified xsi:type="dcterms:W3CDTF">2023-08-12T18:45:13Z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8901aa-f724-46bf-bb4f-aef09392934b_Enabled">
    <vt:lpwstr>true</vt:lpwstr>
  </property>
  <property fmtid="{D5CDD505-2E9C-101B-9397-08002B2CF9AE}" pid="3" name="MSIP_Label_d38901aa-f724-46bf-bb4f-aef09392934b_SetDate">
    <vt:lpwstr>2023-08-12T14:12:09Z</vt:lpwstr>
  </property>
  <property fmtid="{D5CDD505-2E9C-101B-9397-08002B2CF9AE}" pid="4" name="MSIP_Label_d38901aa-f724-46bf-bb4f-aef09392934b_Method">
    <vt:lpwstr>Standard</vt:lpwstr>
  </property>
  <property fmtid="{D5CDD505-2E9C-101B-9397-08002B2CF9AE}" pid="5" name="MSIP_Label_d38901aa-f724-46bf-bb4f-aef09392934b_Name">
    <vt:lpwstr>Internal - No Label</vt:lpwstr>
  </property>
  <property fmtid="{D5CDD505-2E9C-101B-9397-08002B2CF9AE}" pid="6" name="MSIP_Label_d38901aa-f724-46bf-bb4f-aef09392934b_SiteId">
    <vt:lpwstr>eb06985d-06ca-4a17-81da-629ab99f6505</vt:lpwstr>
  </property>
  <property fmtid="{D5CDD505-2E9C-101B-9397-08002B2CF9AE}" pid="7" name="MSIP_Label_d38901aa-f724-46bf-bb4f-aef09392934b_ActionId">
    <vt:lpwstr>71827708-eab5-474b-ae68-cba8f0f03e78</vt:lpwstr>
  </property>
  <property fmtid="{D5CDD505-2E9C-101B-9397-08002B2CF9AE}" pid="8" name="MSIP_Label_d38901aa-f724-46bf-bb4f-aef09392934b_ContentBits">
    <vt:lpwstr>0</vt:lpwstr>
  </property>
</Properties>
</file>