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69" r:id="rId2"/>
    <p:sldId id="261" r:id="rId3"/>
    <p:sldId id="262" r:id="rId4"/>
    <p:sldId id="263" r:id="rId5"/>
    <p:sldId id="265" r:id="rId6"/>
    <p:sldId id="264" r:id="rId7"/>
    <p:sldId id="256" r:id="rId8"/>
    <p:sldId id="257" r:id="rId9"/>
    <p:sldId id="259" r:id="rId10"/>
    <p:sldId id="260"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50A99-7CBF-432E-89EF-A8E88F9BA7B0}"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23CD0430-E835-4562-A393-DC04DA3F8144}">
      <dgm:prSet phldrT="[Text]"/>
      <dgm:spPr/>
      <dgm:t>
        <a:bodyPr/>
        <a:lstStyle/>
        <a:p>
          <a:r>
            <a:rPr lang="en-IN" dirty="0"/>
            <a:t>Cafeteria Solutions Inc. </a:t>
          </a:r>
        </a:p>
      </dgm:t>
    </dgm:pt>
    <dgm:pt modelId="{A7439F53-E205-4B5A-88DA-381E8EADF657}" type="parTrans" cxnId="{FA2D3B7A-D2CB-4647-B57A-09C2E3B58B36}">
      <dgm:prSet/>
      <dgm:spPr/>
      <dgm:t>
        <a:bodyPr/>
        <a:lstStyle/>
        <a:p>
          <a:endParaRPr lang="en-IN"/>
        </a:p>
      </dgm:t>
    </dgm:pt>
    <dgm:pt modelId="{83CA933C-E87E-4406-A8D6-BD4832697BF2}" type="sibTrans" cxnId="{FA2D3B7A-D2CB-4647-B57A-09C2E3B58B36}">
      <dgm:prSet/>
      <dgm:spPr/>
      <dgm:t>
        <a:bodyPr/>
        <a:lstStyle/>
        <a:p>
          <a:endParaRPr lang="en-IN"/>
        </a:p>
      </dgm:t>
    </dgm:pt>
    <dgm:pt modelId="{AA8CC610-87F7-4A7F-AB47-0689FF2D2108}">
      <dgm:prSet phldrT="[Text]"/>
      <dgm:spPr/>
      <dgm:t>
        <a:bodyPr/>
        <a:lstStyle/>
        <a:p>
          <a:r>
            <a:rPr lang="en-IN" dirty="0"/>
            <a:t>University Cafeteria</a:t>
          </a:r>
        </a:p>
      </dgm:t>
    </dgm:pt>
    <dgm:pt modelId="{7C030BE0-3F21-4C76-911F-88ECBB38B12C}" type="parTrans" cxnId="{70E19464-34EE-46F7-AA0D-A5C2FB1B7C5B}">
      <dgm:prSet/>
      <dgm:spPr/>
      <dgm:t>
        <a:bodyPr/>
        <a:lstStyle/>
        <a:p>
          <a:endParaRPr lang="en-IN"/>
        </a:p>
      </dgm:t>
    </dgm:pt>
    <dgm:pt modelId="{3FCC1EA7-102C-4E54-AAF5-D0532F68C636}" type="sibTrans" cxnId="{70E19464-34EE-46F7-AA0D-A5C2FB1B7C5B}">
      <dgm:prSet/>
      <dgm:spPr/>
      <dgm:t>
        <a:bodyPr/>
        <a:lstStyle/>
        <a:p>
          <a:endParaRPr lang="en-IN"/>
        </a:p>
      </dgm:t>
    </dgm:pt>
    <dgm:pt modelId="{606DD8E2-BCFE-4F2D-B2D5-367EB2EF117C}">
      <dgm:prSet phldrT="[Text]"/>
      <dgm:spPr/>
      <dgm:t>
        <a:bodyPr/>
        <a:lstStyle/>
        <a:p>
          <a:r>
            <a:rPr lang="en-IN" dirty="0"/>
            <a:t>Cafeteria Manager</a:t>
          </a:r>
        </a:p>
      </dgm:t>
    </dgm:pt>
    <dgm:pt modelId="{32F80916-8AFC-4572-9B71-F7A7792FB08B}" type="parTrans" cxnId="{9050F6C8-B0AE-4114-898F-832869A60B6D}">
      <dgm:prSet/>
      <dgm:spPr/>
      <dgm:t>
        <a:bodyPr/>
        <a:lstStyle/>
        <a:p>
          <a:endParaRPr lang="en-IN"/>
        </a:p>
      </dgm:t>
    </dgm:pt>
    <dgm:pt modelId="{41AA10AA-BA20-41B5-BA28-8441376DC699}" type="sibTrans" cxnId="{9050F6C8-B0AE-4114-898F-832869A60B6D}">
      <dgm:prSet/>
      <dgm:spPr/>
      <dgm:t>
        <a:bodyPr/>
        <a:lstStyle/>
        <a:p>
          <a:endParaRPr lang="en-IN"/>
        </a:p>
      </dgm:t>
    </dgm:pt>
    <dgm:pt modelId="{1B36761B-AB29-4A7D-A919-8335A9E9467D}">
      <dgm:prSet phldrT="[Text]"/>
      <dgm:spPr/>
      <dgm:t>
        <a:bodyPr/>
        <a:lstStyle/>
        <a:p>
          <a:r>
            <a:rPr lang="en-IN" dirty="0"/>
            <a:t>Cafeteria Accountant</a:t>
          </a:r>
        </a:p>
      </dgm:t>
    </dgm:pt>
    <dgm:pt modelId="{51D2F30C-E45F-443E-B48B-E896EBF5676D}" type="parTrans" cxnId="{3A74312D-01EC-4B2F-8366-0E92161264BB}">
      <dgm:prSet/>
      <dgm:spPr/>
      <dgm:t>
        <a:bodyPr/>
        <a:lstStyle/>
        <a:p>
          <a:endParaRPr lang="en-IN"/>
        </a:p>
      </dgm:t>
    </dgm:pt>
    <dgm:pt modelId="{AC0A26DD-BDAC-42A2-826B-67E52BD2C43C}" type="sibTrans" cxnId="{3A74312D-01EC-4B2F-8366-0E92161264BB}">
      <dgm:prSet/>
      <dgm:spPr/>
      <dgm:t>
        <a:bodyPr/>
        <a:lstStyle/>
        <a:p>
          <a:endParaRPr lang="en-IN"/>
        </a:p>
      </dgm:t>
    </dgm:pt>
    <dgm:pt modelId="{5B8F5B9C-6153-4E1B-A125-148F4FC2634D}" type="pres">
      <dgm:prSet presAssocID="{55450A99-7CBF-432E-89EF-A8E88F9BA7B0}" presName="hierChild1" presStyleCnt="0">
        <dgm:presLayoutVars>
          <dgm:orgChart val="1"/>
          <dgm:chPref val="1"/>
          <dgm:dir/>
          <dgm:animOne val="branch"/>
          <dgm:animLvl val="lvl"/>
          <dgm:resizeHandles/>
        </dgm:presLayoutVars>
      </dgm:prSet>
      <dgm:spPr/>
    </dgm:pt>
    <dgm:pt modelId="{9F317B48-674B-4A41-850E-F3E8ED0B6331}" type="pres">
      <dgm:prSet presAssocID="{23CD0430-E835-4562-A393-DC04DA3F8144}" presName="hierRoot1" presStyleCnt="0">
        <dgm:presLayoutVars>
          <dgm:hierBranch val="init"/>
        </dgm:presLayoutVars>
      </dgm:prSet>
      <dgm:spPr/>
    </dgm:pt>
    <dgm:pt modelId="{9377422E-7757-4433-996E-E0A41E7785A7}" type="pres">
      <dgm:prSet presAssocID="{23CD0430-E835-4562-A393-DC04DA3F8144}" presName="rootComposite1" presStyleCnt="0"/>
      <dgm:spPr/>
    </dgm:pt>
    <dgm:pt modelId="{89029419-14E2-4F73-9E88-7D3DAF0A97B4}" type="pres">
      <dgm:prSet presAssocID="{23CD0430-E835-4562-A393-DC04DA3F8144}" presName="rootText1" presStyleLbl="node0" presStyleIdx="0" presStyleCnt="1" custScaleX="92361">
        <dgm:presLayoutVars>
          <dgm:chPref val="3"/>
        </dgm:presLayoutVars>
      </dgm:prSet>
      <dgm:spPr/>
    </dgm:pt>
    <dgm:pt modelId="{5AEF67F8-45FD-4603-B4E1-C07BEAD9B5CC}" type="pres">
      <dgm:prSet presAssocID="{23CD0430-E835-4562-A393-DC04DA3F8144}" presName="rootConnector1" presStyleLbl="node1" presStyleIdx="0" presStyleCnt="0"/>
      <dgm:spPr/>
    </dgm:pt>
    <dgm:pt modelId="{A0E22FF8-0064-4BEA-BA33-E269563F59FE}" type="pres">
      <dgm:prSet presAssocID="{23CD0430-E835-4562-A393-DC04DA3F8144}" presName="hierChild2" presStyleCnt="0"/>
      <dgm:spPr/>
    </dgm:pt>
    <dgm:pt modelId="{EDB16E87-0852-449D-B569-FD8CDD6213F3}" type="pres">
      <dgm:prSet presAssocID="{7C030BE0-3F21-4C76-911F-88ECBB38B12C}" presName="Name64" presStyleLbl="parChTrans1D2" presStyleIdx="0" presStyleCnt="2"/>
      <dgm:spPr/>
    </dgm:pt>
    <dgm:pt modelId="{8BD7EC89-77BE-4656-B928-1139A20473A0}" type="pres">
      <dgm:prSet presAssocID="{AA8CC610-87F7-4A7F-AB47-0689FF2D2108}" presName="hierRoot2" presStyleCnt="0">
        <dgm:presLayoutVars>
          <dgm:hierBranch val="init"/>
        </dgm:presLayoutVars>
      </dgm:prSet>
      <dgm:spPr/>
    </dgm:pt>
    <dgm:pt modelId="{21C2B2BE-FBF1-42E3-AE39-07AA4B5C592F}" type="pres">
      <dgm:prSet presAssocID="{AA8CC610-87F7-4A7F-AB47-0689FF2D2108}" presName="rootComposite" presStyleCnt="0"/>
      <dgm:spPr/>
    </dgm:pt>
    <dgm:pt modelId="{326F8F76-AAD5-415E-9701-F4E1841D753B}" type="pres">
      <dgm:prSet presAssocID="{AA8CC610-87F7-4A7F-AB47-0689FF2D2108}" presName="rootText" presStyleLbl="node2" presStyleIdx="0" presStyleCnt="2" custLinFactNeighborX="-395" custLinFactNeighborY="71312">
        <dgm:presLayoutVars>
          <dgm:chPref val="3"/>
        </dgm:presLayoutVars>
      </dgm:prSet>
      <dgm:spPr/>
    </dgm:pt>
    <dgm:pt modelId="{BA50B846-07C7-465B-ACA5-26BDA2B4581E}" type="pres">
      <dgm:prSet presAssocID="{AA8CC610-87F7-4A7F-AB47-0689FF2D2108}" presName="rootConnector" presStyleLbl="node2" presStyleIdx="0" presStyleCnt="2"/>
      <dgm:spPr/>
    </dgm:pt>
    <dgm:pt modelId="{F647074A-A470-41B0-9007-793B18249298}" type="pres">
      <dgm:prSet presAssocID="{AA8CC610-87F7-4A7F-AB47-0689FF2D2108}" presName="hierChild4" presStyleCnt="0"/>
      <dgm:spPr/>
    </dgm:pt>
    <dgm:pt modelId="{8DD63F19-781E-4833-8688-5769136A5A3D}" type="pres">
      <dgm:prSet presAssocID="{32F80916-8AFC-4572-9B71-F7A7792FB08B}" presName="Name64" presStyleLbl="parChTrans1D3" presStyleIdx="0" presStyleCnt="1"/>
      <dgm:spPr/>
    </dgm:pt>
    <dgm:pt modelId="{2CBE0BCF-757D-477A-BF7C-03C54C9D7E62}" type="pres">
      <dgm:prSet presAssocID="{606DD8E2-BCFE-4F2D-B2D5-367EB2EF117C}" presName="hierRoot2" presStyleCnt="0">
        <dgm:presLayoutVars>
          <dgm:hierBranch val="init"/>
        </dgm:presLayoutVars>
      </dgm:prSet>
      <dgm:spPr/>
    </dgm:pt>
    <dgm:pt modelId="{FF1A8158-5DF3-4501-8D65-AFD2B4DD8267}" type="pres">
      <dgm:prSet presAssocID="{606DD8E2-BCFE-4F2D-B2D5-367EB2EF117C}" presName="rootComposite" presStyleCnt="0"/>
      <dgm:spPr/>
    </dgm:pt>
    <dgm:pt modelId="{C9AED77F-DDB6-4912-A8DF-3F8B09F982E0}" type="pres">
      <dgm:prSet presAssocID="{606DD8E2-BCFE-4F2D-B2D5-367EB2EF117C}" presName="rootText" presStyleLbl="node3" presStyleIdx="0" presStyleCnt="1" custLinFactNeighborX="155" custLinFactNeighborY="-53892">
        <dgm:presLayoutVars>
          <dgm:chPref val="3"/>
        </dgm:presLayoutVars>
      </dgm:prSet>
      <dgm:spPr/>
    </dgm:pt>
    <dgm:pt modelId="{BA37D245-E143-4A7C-B8F7-A364752C8DCD}" type="pres">
      <dgm:prSet presAssocID="{606DD8E2-BCFE-4F2D-B2D5-367EB2EF117C}" presName="rootConnector" presStyleLbl="node3" presStyleIdx="0" presStyleCnt="1"/>
      <dgm:spPr/>
    </dgm:pt>
    <dgm:pt modelId="{16CDB9FB-E32A-4BC0-A9BB-6DC54EBE35A6}" type="pres">
      <dgm:prSet presAssocID="{606DD8E2-BCFE-4F2D-B2D5-367EB2EF117C}" presName="hierChild4" presStyleCnt="0"/>
      <dgm:spPr/>
    </dgm:pt>
    <dgm:pt modelId="{9CA909CF-9B25-4FBF-BF59-995010DE561B}" type="pres">
      <dgm:prSet presAssocID="{606DD8E2-BCFE-4F2D-B2D5-367EB2EF117C}" presName="hierChild5" presStyleCnt="0"/>
      <dgm:spPr/>
    </dgm:pt>
    <dgm:pt modelId="{DD56D13D-910D-4457-AAA0-AC1B7E21F3C0}" type="pres">
      <dgm:prSet presAssocID="{AA8CC610-87F7-4A7F-AB47-0689FF2D2108}" presName="hierChild5" presStyleCnt="0"/>
      <dgm:spPr/>
    </dgm:pt>
    <dgm:pt modelId="{1A4C3FC5-ACCF-4F6C-9A06-BEC3D91EFC47}" type="pres">
      <dgm:prSet presAssocID="{51D2F30C-E45F-443E-B48B-E896EBF5676D}" presName="Name64" presStyleLbl="parChTrans1D2" presStyleIdx="1" presStyleCnt="2"/>
      <dgm:spPr/>
    </dgm:pt>
    <dgm:pt modelId="{9FFC6418-A543-476C-AFEC-22DE86DAEEF0}" type="pres">
      <dgm:prSet presAssocID="{1B36761B-AB29-4A7D-A919-8335A9E9467D}" presName="hierRoot2" presStyleCnt="0">
        <dgm:presLayoutVars>
          <dgm:hierBranch val="init"/>
        </dgm:presLayoutVars>
      </dgm:prSet>
      <dgm:spPr/>
    </dgm:pt>
    <dgm:pt modelId="{6E439C80-9FF0-42AA-868D-DB20A72F8739}" type="pres">
      <dgm:prSet presAssocID="{1B36761B-AB29-4A7D-A919-8335A9E9467D}" presName="rootComposite" presStyleCnt="0"/>
      <dgm:spPr/>
    </dgm:pt>
    <dgm:pt modelId="{618182F2-A40B-463A-BEC6-5EAFF54B1F71}" type="pres">
      <dgm:prSet presAssocID="{1B36761B-AB29-4A7D-A919-8335A9E9467D}" presName="rootText" presStyleLbl="node2" presStyleIdx="1" presStyleCnt="2" custScaleX="99382" custLinFactX="20155" custLinFactNeighborX="100000" custLinFactNeighborY="72979">
        <dgm:presLayoutVars>
          <dgm:chPref val="3"/>
        </dgm:presLayoutVars>
      </dgm:prSet>
      <dgm:spPr/>
    </dgm:pt>
    <dgm:pt modelId="{895912D8-3C4E-4433-98F5-BDC719B8D02A}" type="pres">
      <dgm:prSet presAssocID="{1B36761B-AB29-4A7D-A919-8335A9E9467D}" presName="rootConnector" presStyleLbl="node2" presStyleIdx="1" presStyleCnt="2"/>
      <dgm:spPr/>
    </dgm:pt>
    <dgm:pt modelId="{D8E674A7-B86E-4A2D-9488-8E0CA7A9AC60}" type="pres">
      <dgm:prSet presAssocID="{1B36761B-AB29-4A7D-A919-8335A9E9467D}" presName="hierChild4" presStyleCnt="0"/>
      <dgm:spPr/>
    </dgm:pt>
    <dgm:pt modelId="{9AFCCC86-CE74-4567-B336-ADE57C780941}" type="pres">
      <dgm:prSet presAssocID="{1B36761B-AB29-4A7D-A919-8335A9E9467D}" presName="hierChild5" presStyleCnt="0"/>
      <dgm:spPr/>
    </dgm:pt>
    <dgm:pt modelId="{402F679C-8DCA-4DDB-B986-93055069BE66}" type="pres">
      <dgm:prSet presAssocID="{23CD0430-E835-4562-A393-DC04DA3F8144}" presName="hierChild3" presStyleCnt="0"/>
      <dgm:spPr/>
    </dgm:pt>
  </dgm:ptLst>
  <dgm:cxnLst>
    <dgm:cxn modelId="{BAFADF18-EFAE-465D-99AB-F5A61BD955CA}" type="presOf" srcId="{1B36761B-AB29-4A7D-A919-8335A9E9467D}" destId="{895912D8-3C4E-4433-98F5-BDC719B8D02A}" srcOrd="1" destOrd="0" presId="urn:microsoft.com/office/officeart/2009/3/layout/HorizontalOrganizationChart"/>
    <dgm:cxn modelId="{FD298E1F-E08A-4026-8BE7-F38A3AB7E9E8}" type="presOf" srcId="{51D2F30C-E45F-443E-B48B-E896EBF5676D}" destId="{1A4C3FC5-ACCF-4F6C-9A06-BEC3D91EFC47}" srcOrd="0" destOrd="0" presId="urn:microsoft.com/office/officeart/2009/3/layout/HorizontalOrganizationChart"/>
    <dgm:cxn modelId="{3A74312D-01EC-4B2F-8366-0E92161264BB}" srcId="{23CD0430-E835-4562-A393-DC04DA3F8144}" destId="{1B36761B-AB29-4A7D-A919-8335A9E9467D}" srcOrd="1" destOrd="0" parTransId="{51D2F30C-E45F-443E-B48B-E896EBF5676D}" sibTransId="{AC0A26DD-BDAC-42A2-826B-67E52BD2C43C}"/>
    <dgm:cxn modelId="{8A78EF3A-6CE2-471B-B1FD-0141D76B81FC}" type="presOf" srcId="{7C030BE0-3F21-4C76-911F-88ECBB38B12C}" destId="{EDB16E87-0852-449D-B569-FD8CDD6213F3}" srcOrd="0" destOrd="0" presId="urn:microsoft.com/office/officeart/2009/3/layout/HorizontalOrganizationChart"/>
    <dgm:cxn modelId="{B3CC3B62-D8DB-4D88-A84D-DF5FD7C144D2}" type="presOf" srcId="{606DD8E2-BCFE-4F2D-B2D5-367EB2EF117C}" destId="{BA37D245-E143-4A7C-B8F7-A364752C8DCD}" srcOrd="1" destOrd="0" presId="urn:microsoft.com/office/officeart/2009/3/layout/HorizontalOrganizationChart"/>
    <dgm:cxn modelId="{70E19464-34EE-46F7-AA0D-A5C2FB1B7C5B}" srcId="{23CD0430-E835-4562-A393-DC04DA3F8144}" destId="{AA8CC610-87F7-4A7F-AB47-0689FF2D2108}" srcOrd="0" destOrd="0" parTransId="{7C030BE0-3F21-4C76-911F-88ECBB38B12C}" sibTransId="{3FCC1EA7-102C-4E54-AAF5-D0532F68C636}"/>
    <dgm:cxn modelId="{966BE469-A123-4A4D-BE37-E6AC651E8F2D}" type="presOf" srcId="{23CD0430-E835-4562-A393-DC04DA3F8144}" destId="{89029419-14E2-4F73-9E88-7D3DAF0A97B4}" srcOrd="0" destOrd="0" presId="urn:microsoft.com/office/officeart/2009/3/layout/HorizontalOrganizationChart"/>
    <dgm:cxn modelId="{FA2D3B7A-D2CB-4647-B57A-09C2E3B58B36}" srcId="{55450A99-7CBF-432E-89EF-A8E88F9BA7B0}" destId="{23CD0430-E835-4562-A393-DC04DA3F8144}" srcOrd="0" destOrd="0" parTransId="{A7439F53-E205-4B5A-88DA-381E8EADF657}" sibTransId="{83CA933C-E87E-4406-A8D6-BD4832697BF2}"/>
    <dgm:cxn modelId="{8E9BA55A-4B9D-4081-A9E1-8AF64BFA3FE6}" type="presOf" srcId="{AA8CC610-87F7-4A7F-AB47-0689FF2D2108}" destId="{BA50B846-07C7-465B-ACA5-26BDA2B4581E}" srcOrd="1" destOrd="0" presId="urn:microsoft.com/office/officeart/2009/3/layout/HorizontalOrganizationChart"/>
    <dgm:cxn modelId="{67CEA099-FDDE-4926-A157-125FD74E9D1B}" type="presOf" srcId="{23CD0430-E835-4562-A393-DC04DA3F8144}" destId="{5AEF67F8-45FD-4603-B4E1-C07BEAD9B5CC}" srcOrd="1" destOrd="0" presId="urn:microsoft.com/office/officeart/2009/3/layout/HorizontalOrganizationChart"/>
    <dgm:cxn modelId="{05946B9E-F68E-4AB1-BAF5-B16BE1535934}" type="presOf" srcId="{1B36761B-AB29-4A7D-A919-8335A9E9467D}" destId="{618182F2-A40B-463A-BEC6-5EAFF54B1F71}" srcOrd="0" destOrd="0" presId="urn:microsoft.com/office/officeart/2009/3/layout/HorizontalOrganizationChart"/>
    <dgm:cxn modelId="{644866A2-1264-4BB9-8867-2088191D68EC}" type="presOf" srcId="{32F80916-8AFC-4572-9B71-F7A7792FB08B}" destId="{8DD63F19-781E-4833-8688-5769136A5A3D}" srcOrd="0" destOrd="0" presId="urn:microsoft.com/office/officeart/2009/3/layout/HorizontalOrganizationChart"/>
    <dgm:cxn modelId="{133207A5-1B78-48E2-9F5D-60743799F44C}" type="presOf" srcId="{55450A99-7CBF-432E-89EF-A8E88F9BA7B0}" destId="{5B8F5B9C-6153-4E1B-A125-148F4FC2634D}" srcOrd="0" destOrd="0" presId="urn:microsoft.com/office/officeart/2009/3/layout/HorizontalOrganizationChart"/>
    <dgm:cxn modelId="{683F88BF-B548-417A-9FD4-B92B1C01876A}" type="presOf" srcId="{AA8CC610-87F7-4A7F-AB47-0689FF2D2108}" destId="{326F8F76-AAD5-415E-9701-F4E1841D753B}" srcOrd="0" destOrd="0" presId="urn:microsoft.com/office/officeart/2009/3/layout/HorizontalOrganizationChart"/>
    <dgm:cxn modelId="{9050F6C8-B0AE-4114-898F-832869A60B6D}" srcId="{AA8CC610-87F7-4A7F-AB47-0689FF2D2108}" destId="{606DD8E2-BCFE-4F2D-B2D5-367EB2EF117C}" srcOrd="0" destOrd="0" parTransId="{32F80916-8AFC-4572-9B71-F7A7792FB08B}" sibTransId="{41AA10AA-BA20-41B5-BA28-8441376DC699}"/>
    <dgm:cxn modelId="{39703AFC-F2E0-4476-AB10-1C4301963BA0}" type="presOf" srcId="{606DD8E2-BCFE-4F2D-B2D5-367EB2EF117C}" destId="{C9AED77F-DDB6-4912-A8DF-3F8B09F982E0}" srcOrd="0" destOrd="0" presId="urn:microsoft.com/office/officeart/2009/3/layout/HorizontalOrganizationChart"/>
    <dgm:cxn modelId="{7AAC914A-57DE-4A89-B840-7E22DBA0BAF2}" type="presParOf" srcId="{5B8F5B9C-6153-4E1B-A125-148F4FC2634D}" destId="{9F317B48-674B-4A41-850E-F3E8ED0B6331}" srcOrd="0" destOrd="0" presId="urn:microsoft.com/office/officeart/2009/3/layout/HorizontalOrganizationChart"/>
    <dgm:cxn modelId="{9B29B65B-4FFC-49FE-B172-F986216F8DE4}" type="presParOf" srcId="{9F317B48-674B-4A41-850E-F3E8ED0B6331}" destId="{9377422E-7757-4433-996E-E0A41E7785A7}" srcOrd="0" destOrd="0" presId="urn:microsoft.com/office/officeart/2009/3/layout/HorizontalOrganizationChart"/>
    <dgm:cxn modelId="{B17B1159-D58C-4D1F-8F0A-85D301C8E8C7}" type="presParOf" srcId="{9377422E-7757-4433-996E-E0A41E7785A7}" destId="{89029419-14E2-4F73-9E88-7D3DAF0A97B4}" srcOrd="0" destOrd="0" presId="urn:microsoft.com/office/officeart/2009/3/layout/HorizontalOrganizationChart"/>
    <dgm:cxn modelId="{99D482EC-7E8B-4C07-864E-CF4D192BA31F}" type="presParOf" srcId="{9377422E-7757-4433-996E-E0A41E7785A7}" destId="{5AEF67F8-45FD-4603-B4E1-C07BEAD9B5CC}" srcOrd="1" destOrd="0" presId="urn:microsoft.com/office/officeart/2009/3/layout/HorizontalOrganizationChart"/>
    <dgm:cxn modelId="{C985D4EA-BC5C-421A-90CD-C94BE9E7476E}" type="presParOf" srcId="{9F317B48-674B-4A41-850E-F3E8ED0B6331}" destId="{A0E22FF8-0064-4BEA-BA33-E269563F59FE}" srcOrd="1" destOrd="0" presId="urn:microsoft.com/office/officeart/2009/3/layout/HorizontalOrganizationChart"/>
    <dgm:cxn modelId="{FE228E59-A7B4-43E8-906B-DD327A708086}" type="presParOf" srcId="{A0E22FF8-0064-4BEA-BA33-E269563F59FE}" destId="{EDB16E87-0852-449D-B569-FD8CDD6213F3}" srcOrd="0" destOrd="0" presId="urn:microsoft.com/office/officeart/2009/3/layout/HorizontalOrganizationChart"/>
    <dgm:cxn modelId="{C20CFE04-A90C-4235-8FAC-61D27CD36A85}" type="presParOf" srcId="{A0E22FF8-0064-4BEA-BA33-E269563F59FE}" destId="{8BD7EC89-77BE-4656-B928-1139A20473A0}" srcOrd="1" destOrd="0" presId="urn:microsoft.com/office/officeart/2009/3/layout/HorizontalOrganizationChart"/>
    <dgm:cxn modelId="{6729C88D-FB43-4728-9D0A-A828CA3D9EC7}" type="presParOf" srcId="{8BD7EC89-77BE-4656-B928-1139A20473A0}" destId="{21C2B2BE-FBF1-42E3-AE39-07AA4B5C592F}" srcOrd="0" destOrd="0" presId="urn:microsoft.com/office/officeart/2009/3/layout/HorizontalOrganizationChart"/>
    <dgm:cxn modelId="{ACC37970-FE33-4394-92AA-C60E045F265F}" type="presParOf" srcId="{21C2B2BE-FBF1-42E3-AE39-07AA4B5C592F}" destId="{326F8F76-AAD5-415E-9701-F4E1841D753B}" srcOrd="0" destOrd="0" presId="urn:microsoft.com/office/officeart/2009/3/layout/HorizontalOrganizationChart"/>
    <dgm:cxn modelId="{EDA5E2CB-D3BA-4F41-869D-291207DFD672}" type="presParOf" srcId="{21C2B2BE-FBF1-42E3-AE39-07AA4B5C592F}" destId="{BA50B846-07C7-465B-ACA5-26BDA2B4581E}" srcOrd="1" destOrd="0" presId="urn:microsoft.com/office/officeart/2009/3/layout/HorizontalOrganizationChart"/>
    <dgm:cxn modelId="{DC8CB843-AD70-46B3-8B76-BEB18ECFDBA0}" type="presParOf" srcId="{8BD7EC89-77BE-4656-B928-1139A20473A0}" destId="{F647074A-A470-41B0-9007-793B18249298}" srcOrd="1" destOrd="0" presId="urn:microsoft.com/office/officeart/2009/3/layout/HorizontalOrganizationChart"/>
    <dgm:cxn modelId="{2638635B-FCEC-4585-832D-62E3B6DB5A58}" type="presParOf" srcId="{F647074A-A470-41B0-9007-793B18249298}" destId="{8DD63F19-781E-4833-8688-5769136A5A3D}" srcOrd="0" destOrd="0" presId="urn:microsoft.com/office/officeart/2009/3/layout/HorizontalOrganizationChart"/>
    <dgm:cxn modelId="{E782DD6E-1EE3-450E-B05D-716AC962FAC5}" type="presParOf" srcId="{F647074A-A470-41B0-9007-793B18249298}" destId="{2CBE0BCF-757D-477A-BF7C-03C54C9D7E62}" srcOrd="1" destOrd="0" presId="urn:microsoft.com/office/officeart/2009/3/layout/HorizontalOrganizationChart"/>
    <dgm:cxn modelId="{11014DD2-3005-4E42-BCB0-EF17A3388280}" type="presParOf" srcId="{2CBE0BCF-757D-477A-BF7C-03C54C9D7E62}" destId="{FF1A8158-5DF3-4501-8D65-AFD2B4DD8267}" srcOrd="0" destOrd="0" presId="urn:microsoft.com/office/officeart/2009/3/layout/HorizontalOrganizationChart"/>
    <dgm:cxn modelId="{DAFC5567-E3E8-42C2-AA61-B58FAEF950F6}" type="presParOf" srcId="{FF1A8158-5DF3-4501-8D65-AFD2B4DD8267}" destId="{C9AED77F-DDB6-4912-A8DF-3F8B09F982E0}" srcOrd="0" destOrd="0" presId="urn:microsoft.com/office/officeart/2009/3/layout/HorizontalOrganizationChart"/>
    <dgm:cxn modelId="{6364DDBB-1905-449A-AEFF-B2B5FCB178A4}" type="presParOf" srcId="{FF1A8158-5DF3-4501-8D65-AFD2B4DD8267}" destId="{BA37D245-E143-4A7C-B8F7-A364752C8DCD}" srcOrd="1" destOrd="0" presId="urn:microsoft.com/office/officeart/2009/3/layout/HorizontalOrganizationChart"/>
    <dgm:cxn modelId="{0BB7AB21-990B-4A6B-8AEB-F0F4C21AE979}" type="presParOf" srcId="{2CBE0BCF-757D-477A-BF7C-03C54C9D7E62}" destId="{16CDB9FB-E32A-4BC0-A9BB-6DC54EBE35A6}" srcOrd="1" destOrd="0" presId="urn:microsoft.com/office/officeart/2009/3/layout/HorizontalOrganizationChart"/>
    <dgm:cxn modelId="{799F906E-041F-4ED7-87DE-D12361791620}" type="presParOf" srcId="{2CBE0BCF-757D-477A-BF7C-03C54C9D7E62}" destId="{9CA909CF-9B25-4FBF-BF59-995010DE561B}" srcOrd="2" destOrd="0" presId="urn:microsoft.com/office/officeart/2009/3/layout/HorizontalOrganizationChart"/>
    <dgm:cxn modelId="{E254BC77-6586-4331-94CC-577F8FFF38CD}" type="presParOf" srcId="{8BD7EC89-77BE-4656-B928-1139A20473A0}" destId="{DD56D13D-910D-4457-AAA0-AC1B7E21F3C0}" srcOrd="2" destOrd="0" presId="urn:microsoft.com/office/officeart/2009/3/layout/HorizontalOrganizationChart"/>
    <dgm:cxn modelId="{50DB6545-1CA2-4EF0-B75A-1D69BC73A25F}" type="presParOf" srcId="{A0E22FF8-0064-4BEA-BA33-E269563F59FE}" destId="{1A4C3FC5-ACCF-4F6C-9A06-BEC3D91EFC47}" srcOrd="2" destOrd="0" presId="urn:microsoft.com/office/officeart/2009/3/layout/HorizontalOrganizationChart"/>
    <dgm:cxn modelId="{579E036A-9EE0-4D71-9333-A83E4071222B}" type="presParOf" srcId="{A0E22FF8-0064-4BEA-BA33-E269563F59FE}" destId="{9FFC6418-A543-476C-AFEC-22DE86DAEEF0}" srcOrd="3" destOrd="0" presId="urn:microsoft.com/office/officeart/2009/3/layout/HorizontalOrganizationChart"/>
    <dgm:cxn modelId="{8B072204-58E4-4AED-A676-3347C25FC402}" type="presParOf" srcId="{9FFC6418-A543-476C-AFEC-22DE86DAEEF0}" destId="{6E439C80-9FF0-42AA-868D-DB20A72F8739}" srcOrd="0" destOrd="0" presId="urn:microsoft.com/office/officeart/2009/3/layout/HorizontalOrganizationChart"/>
    <dgm:cxn modelId="{8F61B96D-5D63-4D12-A0BE-9E1EE72B8393}" type="presParOf" srcId="{6E439C80-9FF0-42AA-868D-DB20A72F8739}" destId="{618182F2-A40B-463A-BEC6-5EAFF54B1F71}" srcOrd="0" destOrd="0" presId="urn:microsoft.com/office/officeart/2009/3/layout/HorizontalOrganizationChart"/>
    <dgm:cxn modelId="{D477D8DA-F219-4D5C-ADEC-AFC6170A76D1}" type="presParOf" srcId="{6E439C80-9FF0-42AA-868D-DB20A72F8739}" destId="{895912D8-3C4E-4433-98F5-BDC719B8D02A}" srcOrd="1" destOrd="0" presId="urn:microsoft.com/office/officeart/2009/3/layout/HorizontalOrganizationChart"/>
    <dgm:cxn modelId="{BFF84A2A-1553-48AB-A2D4-06B125DECD98}" type="presParOf" srcId="{9FFC6418-A543-476C-AFEC-22DE86DAEEF0}" destId="{D8E674A7-B86E-4A2D-9488-8E0CA7A9AC60}" srcOrd="1" destOrd="0" presId="urn:microsoft.com/office/officeart/2009/3/layout/HorizontalOrganizationChart"/>
    <dgm:cxn modelId="{2FA7141E-C09E-4BDB-806B-7B1176DC90B4}" type="presParOf" srcId="{9FFC6418-A543-476C-AFEC-22DE86DAEEF0}" destId="{9AFCCC86-CE74-4567-B336-ADE57C780941}" srcOrd="2" destOrd="0" presId="urn:microsoft.com/office/officeart/2009/3/layout/HorizontalOrganizationChart"/>
    <dgm:cxn modelId="{C377D9FD-3419-40DD-9AD3-3676DACA1F0A}" type="presParOf" srcId="{9F317B48-674B-4A41-850E-F3E8ED0B6331}" destId="{402F679C-8DCA-4DDB-B986-93055069BE6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450A99-7CBF-432E-89EF-A8E88F9BA7B0}"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23CD0430-E835-4562-A393-DC04DA3F8144}">
      <dgm:prSet phldrT="[Text]"/>
      <dgm:spPr/>
      <dgm:t>
        <a:bodyPr/>
        <a:lstStyle/>
        <a:p>
          <a:r>
            <a:rPr lang="en-IN" dirty="0"/>
            <a:t>Library Solutions Inc. </a:t>
          </a:r>
        </a:p>
      </dgm:t>
    </dgm:pt>
    <dgm:pt modelId="{A7439F53-E205-4B5A-88DA-381E8EADF657}" type="parTrans" cxnId="{FA2D3B7A-D2CB-4647-B57A-09C2E3B58B36}">
      <dgm:prSet/>
      <dgm:spPr/>
      <dgm:t>
        <a:bodyPr/>
        <a:lstStyle/>
        <a:p>
          <a:endParaRPr lang="en-IN"/>
        </a:p>
      </dgm:t>
    </dgm:pt>
    <dgm:pt modelId="{83CA933C-E87E-4406-A8D6-BD4832697BF2}" type="sibTrans" cxnId="{FA2D3B7A-D2CB-4647-B57A-09C2E3B58B36}">
      <dgm:prSet/>
      <dgm:spPr/>
      <dgm:t>
        <a:bodyPr/>
        <a:lstStyle/>
        <a:p>
          <a:endParaRPr lang="en-IN"/>
        </a:p>
      </dgm:t>
    </dgm:pt>
    <dgm:pt modelId="{AA8CC610-87F7-4A7F-AB47-0689FF2D2108}">
      <dgm:prSet phldrT="[Text]"/>
      <dgm:spPr/>
      <dgm:t>
        <a:bodyPr/>
        <a:lstStyle/>
        <a:p>
          <a:r>
            <a:rPr lang="en-IN" dirty="0"/>
            <a:t>University Library</a:t>
          </a:r>
        </a:p>
      </dgm:t>
    </dgm:pt>
    <dgm:pt modelId="{7C030BE0-3F21-4C76-911F-88ECBB38B12C}" type="parTrans" cxnId="{70E19464-34EE-46F7-AA0D-A5C2FB1B7C5B}">
      <dgm:prSet/>
      <dgm:spPr/>
      <dgm:t>
        <a:bodyPr/>
        <a:lstStyle/>
        <a:p>
          <a:endParaRPr lang="en-IN"/>
        </a:p>
      </dgm:t>
    </dgm:pt>
    <dgm:pt modelId="{3FCC1EA7-102C-4E54-AAF5-D0532F68C636}" type="sibTrans" cxnId="{70E19464-34EE-46F7-AA0D-A5C2FB1B7C5B}">
      <dgm:prSet/>
      <dgm:spPr/>
      <dgm:t>
        <a:bodyPr/>
        <a:lstStyle/>
        <a:p>
          <a:endParaRPr lang="en-IN"/>
        </a:p>
      </dgm:t>
    </dgm:pt>
    <dgm:pt modelId="{606DD8E2-BCFE-4F2D-B2D5-367EB2EF117C}">
      <dgm:prSet phldrT="[Text]"/>
      <dgm:spPr/>
      <dgm:t>
        <a:bodyPr/>
        <a:lstStyle/>
        <a:p>
          <a:r>
            <a:rPr lang="en-IN" dirty="0"/>
            <a:t>Head Librarian</a:t>
          </a:r>
        </a:p>
      </dgm:t>
    </dgm:pt>
    <dgm:pt modelId="{32F80916-8AFC-4572-9B71-F7A7792FB08B}" type="parTrans" cxnId="{9050F6C8-B0AE-4114-898F-832869A60B6D}">
      <dgm:prSet/>
      <dgm:spPr/>
      <dgm:t>
        <a:bodyPr/>
        <a:lstStyle/>
        <a:p>
          <a:endParaRPr lang="en-IN"/>
        </a:p>
      </dgm:t>
    </dgm:pt>
    <dgm:pt modelId="{41AA10AA-BA20-41B5-BA28-8441376DC699}" type="sibTrans" cxnId="{9050F6C8-B0AE-4114-898F-832869A60B6D}">
      <dgm:prSet/>
      <dgm:spPr/>
      <dgm:t>
        <a:bodyPr/>
        <a:lstStyle/>
        <a:p>
          <a:endParaRPr lang="en-IN"/>
        </a:p>
      </dgm:t>
    </dgm:pt>
    <dgm:pt modelId="{5117C14C-1DC6-4BD4-8943-D20088625DFB}">
      <dgm:prSet phldrT="[Text]"/>
      <dgm:spPr/>
      <dgm:t>
        <a:bodyPr/>
        <a:lstStyle/>
        <a:p>
          <a:r>
            <a:rPr lang="en-IN" dirty="0"/>
            <a:t>Library Assistant</a:t>
          </a:r>
        </a:p>
      </dgm:t>
    </dgm:pt>
    <dgm:pt modelId="{53ED3E40-23DA-4BF2-97F3-25627E59A52A}" type="parTrans" cxnId="{D855FFA5-57EC-4A15-B91A-640A920D3E8B}">
      <dgm:prSet/>
      <dgm:spPr/>
      <dgm:t>
        <a:bodyPr/>
        <a:lstStyle/>
        <a:p>
          <a:endParaRPr lang="en-IN"/>
        </a:p>
      </dgm:t>
    </dgm:pt>
    <dgm:pt modelId="{CAE5A64E-2BE8-4370-8288-BA029434061A}" type="sibTrans" cxnId="{D855FFA5-57EC-4A15-B91A-640A920D3E8B}">
      <dgm:prSet/>
      <dgm:spPr/>
      <dgm:t>
        <a:bodyPr/>
        <a:lstStyle/>
        <a:p>
          <a:endParaRPr lang="en-IN"/>
        </a:p>
      </dgm:t>
    </dgm:pt>
    <dgm:pt modelId="{1B36761B-AB29-4A7D-A919-8335A9E9467D}">
      <dgm:prSet phldrT="[Text]"/>
      <dgm:spPr/>
      <dgm:t>
        <a:bodyPr/>
        <a:lstStyle/>
        <a:p>
          <a:r>
            <a:rPr lang="en-IN" dirty="0" err="1"/>
            <a:t>Cataloging</a:t>
          </a:r>
          <a:r>
            <a:rPr lang="en-IN" dirty="0"/>
            <a:t> Specialists </a:t>
          </a:r>
        </a:p>
      </dgm:t>
    </dgm:pt>
    <dgm:pt modelId="{51D2F30C-E45F-443E-B48B-E896EBF5676D}" type="parTrans" cxnId="{3A74312D-01EC-4B2F-8366-0E92161264BB}">
      <dgm:prSet/>
      <dgm:spPr/>
      <dgm:t>
        <a:bodyPr/>
        <a:lstStyle/>
        <a:p>
          <a:endParaRPr lang="en-IN"/>
        </a:p>
      </dgm:t>
    </dgm:pt>
    <dgm:pt modelId="{AC0A26DD-BDAC-42A2-826B-67E52BD2C43C}" type="sibTrans" cxnId="{3A74312D-01EC-4B2F-8366-0E92161264BB}">
      <dgm:prSet/>
      <dgm:spPr/>
      <dgm:t>
        <a:bodyPr/>
        <a:lstStyle/>
        <a:p>
          <a:endParaRPr lang="en-IN"/>
        </a:p>
      </dgm:t>
    </dgm:pt>
    <dgm:pt modelId="{5B8F5B9C-6153-4E1B-A125-148F4FC2634D}" type="pres">
      <dgm:prSet presAssocID="{55450A99-7CBF-432E-89EF-A8E88F9BA7B0}" presName="hierChild1" presStyleCnt="0">
        <dgm:presLayoutVars>
          <dgm:orgChart val="1"/>
          <dgm:chPref val="1"/>
          <dgm:dir/>
          <dgm:animOne val="branch"/>
          <dgm:animLvl val="lvl"/>
          <dgm:resizeHandles/>
        </dgm:presLayoutVars>
      </dgm:prSet>
      <dgm:spPr/>
    </dgm:pt>
    <dgm:pt modelId="{9F317B48-674B-4A41-850E-F3E8ED0B6331}" type="pres">
      <dgm:prSet presAssocID="{23CD0430-E835-4562-A393-DC04DA3F8144}" presName="hierRoot1" presStyleCnt="0">
        <dgm:presLayoutVars>
          <dgm:hierBranch val="init"/>
        </dgm:presLayoutVars>
      </dgm:prSet>
      <dgm:spPr/>
    </dgm:pt>
    <dgm:pt modelId="{9377422E-7757-4433-996E-E0A41E7785A7}" type="pres">
      <dgm:prSet presAssocID="{23CD0430-E835-4562-A393-DC04DA3F8144}" presName="rootComposite1" presStyleCnt="0"/>
      <dgm:spPr/>
    </dgm:pt>
    <dgm:pt modelId="{89029419-14E2-4F73-9E88-7D3DAF0A97B4}" type="pres">
      <dgm:prSet presAssocID="{23CD0430-E835-4562-A393-DC04DA3F8144}" presName="rootText1" presStyleLbl="node0" presStyleIdx="0" presStyleCnt="1" custScaleX="92361">
        <dgm:presLayoutVars>
          <dgm:chPref val="3"/>
        </dgm:presLayoutVars>
      </dgm:prSet>
      <dgm:spPr/>
    </dgm:pt>
    <dgm:pt modelId="{5AEF67F8-45FD-4603-B4E1-C07BEAD9B5CC}" type="pres">
      <dgm:prSet presAssocID="{23CD0430-E835-4562-A393-DC04DA3F8144}" presName="rootConnector1" presStyleLbl="node1" presStyleIdx="0" presStyleCnt="0"/>
      <dgm:spPr/>
    </dgm:pt>
    <dgm:pt modelId="{A0E22FF8-0064-4BEA-BA33-E269563F59FE}" type="pres">
      <dgm:prSet presAssocID="{23CD0430-E835-4562-A393-DC04DA3F8144}" presName="hierChild2" presStyleCnt="0"/>
      <dgm:spPr/>
    </dgm:pt>
    <dgm:pt modelId="{EDB16E87-0852-449D-B569-FD8CDD6213F3}" type="pres">
      <dgm:prSet presAssocID="{7C030BE0-3F21-4C76-911F-88ECBB38B12C}" presName="Name64" presStyleLbl="parChTrans1D2" presStyleIdx="0" presStyleCnt="2"/>
      <dgm:spPr/>
    </dgm:pt>
    <dgm:pt modelId="{8BD7EC89-77BE-4656-B928-1139A20473A0}" type="pres">
      <dgm:prSet presAssocID="{AA8CC610-87F7-4A7F-AB47-0689FF2D2108}" presName="hierRoot2" presStyleCnt="0">
        <dgm:presLayoutVars>
          <dgm:hierBranch val="init"/>
        </dgm:presLayoutVars>
      </dgm:prSet>
      <dgm:spPr/>
    </dgm:pt>
    <dgm:pt modelId="{21C2B2BE-FBF1-42E3-AE39-07AA4B5C592F}" type="pres">
      <dgm:prSet presAssocID="{AA8CC610-87F7-4A7F-AB47-0689FF2D2108}" presName="rootComposite" presStyleCnt="0"/>
      <dgm:spPr/>
    </dgm:pt>
    <dgm:pt modelId="{326F8F76-AAD5-415E-9701-F4E1841D753B}" type="pres">
      <dgm:prSet presAssocID="{AA8CC610-87F7-4A7F-AB47-0689FF2D2108}" presName="rootText" presStyleLbl="node2" presStyleIdx="0" presStyleCnt="2" custLinFactNeighborX="-395" custLinFactNeighborY="71312">
        <dgm:presLayoutVars>
          <dgm:chPref val="3"/>
        </dgm:presLayoutVars>
      </dgm:prSet>
      <dgm:spPr/>
    </dgm:pt>
    <dgm:pt modelId="{BA50B846-07C7-465B-ACA5-26BDA2B4581E}" type="pres">
      <dgm:prSet presAssocID="{AA8CC610-87F7-4A7F-AB47-0689FF2D2108}" presName="rootConnector" presStyleLbl="node2" presStyleIdx="0" presStyleCnt="2"/>
      <dgm:spPr/>
    </dgm:pt>
    <dgm:pt modelId="{F647074A-A470-41B0-9007-793B18249298}" type="pres">
      <dgm:prSet presAssocID="{AA8CC610-87F7-4A7F-AB47-0689FF2D2108}" presName="hierChild4" presStyleCnt="0"/>
      <dgm:spPr/>
    </dgm:pt>
    <dgm:pt modelId="{8DD63F19-781E-4833-8688-5769136A5A3D}" type="pres">
      <dgm:prSet presAssocID="{32F80916-8AFC-4572-9B71-F7A7792FB08B}" presName="Name64" presStyleLbl="parChTrans1D3" presStyleIdx="0" presStyleCnt="2"/>
      <dgm:spPr/>
    </dgm:pt>
    <dgm:pt modelId="{2CBE0BCF-757D-477A-BF7C-03C54C9D7E62}" type="pres">
      <dgm:prSet presAssocID="{606DD8E2-BCFE-4F2D-B2D5-367EB2EF117C}" presName="hierRoot2" presStyleCnt="0">
        <dgm:presLayoutVars>
          <dgm:hierBranch val="init"/>
        </dgm:presLayoutVars>
      </dgm:prSet>
      <dgm:spPr/>
    </dgm:pt>
    <dgm:pt modelId="{FF1A8158-5DF3-4501-8D65-AFD2B4DD8267}" type="pres">
      <dgm:prSet presAssocID="{606DD8E2-BCFE-4F2D-B2D5-367EB2EF117C}" presName="rootComposite" presStyleCnt="0"/>
      <dgm:spPr/>
    </dgm:pt>
    <dgm:pt modelId="{C9AED77F-DDB6-4912-A8DF-3F8B09F982E0}" type="pres">
      <dgm:prSet presAssocID="{606DD8E2-BCFE-4F2D-B2D5-367EB2EF117C}" presName="rootText" presStyleLbl="node3" presStyleIdx="0" presStyleCnt="2" custLinFactNeighborX="387" custLinFactNeighborY="-1268">
        <dgm:presLayoutVars>
          <dgm:chPref val="3"/>
        </dgm:presLayoutVars>
      </dgm:prSet>
      <dgm:spPr/>
    </dgm:pt>
    <dgm:pt modelId="{BA37D245-E143-4A7C-B8F7-A364752C8DCD}" type="pres">
      <dgm:prSet presAssocID="{606DD8E2-BCFE-4F2D-B2D5-367EB2EF117C}" presName="rootConnector" presStyleLbl="node3" presStyleIdx="0" presStyleCnt="2"/>
      <dgm:spPr/>
    </dgm:pt>
    <dgm:pt modelId="{16CDB9FB-E32A-4BC0-A9BB-6DC54EBE35A6}" type="pres">
      <dgm:prSet presAssocID="{606DD8E2-BCFE-4F2D-B2D5-367EB2EF117C}" presName="hierChild4" presStyleCnt="0"/>
      <dgm:spPr/>
    </dgm:pt>
    <dgm:pt modelId="{9CA909CF-9B25-4FBF-BF59-995010DE561B}" type="pres">
      <dgm:prSet presAssocID="{606DD8E2-BCFE-4F2D-B2D5-367EB2EF117C}" presName="hierChild5" presStyleCnt="0"/>
      <dgm:spPr/>
    </dgm:pt>
    <dgm:pt modelId="{8BF52EB1-B8C7-4A09-BDBC-75155A6DC259}" type="pres">
      <dgm:prSet presAssocID="{53ED3E40-23DA-4BF2-97F3-25627E59A52A}" presName="Name64" presStyleLbl="parChTrans1D3" presStyleIdx="1" presStyleCnt="2"/>
      <dgm:spPr/>
    </dgm:pt>
    <dgm:pt modelId="{31BE76D9-6BA7-48FA-BBD8-9293228BCA4D}" type="pres">
      <dgm:prSet presAssocID="{5117C14C-1DC6-4BD4-8943-D20088625DFB}" presName="hierRoot2" presStyleCnt="0">
        <dgm:presLayoutVars>
          <dgm:hierBranch val="init"/>
        </dgm:presLayoutVars>
      </dgm:prSet>
      <dgm:spPr/>
    </dgm:pt>
    <dgm:pt modelId="{8F4280D6-8B94-4E28-B50E-0D348EB830F1}" type="pres">
      <dgm:prSet presAssocID="{5117C14C-1DC6-4BD4-8943-D20088625DFB}" presName="rootComposite" presStyleCnt="0"/>
      <dgm:spPr/>
    </dgm:pt>
    <dgm:pt modelId="{4C98945F-AAC4-49CD-9CB1-73A5B7E1B8E2}" type="pres">
      <dgm:prSet presAssocID="{5117C14C-1DC6-4BD4-8943-D20088625DFB}" presName="rootText" presStyleLbl="node3" presStyleIdx="1" presStyleCnt="2">
        <dgm:presLayoutVars>
          <dgm:chPref val="3"/>
        </dgm:presLayoutVars>
      </dgm:prSet>
      <dgm:spPr/>
    </dgm:pt>
    <dgm:pt modelId="{2357318E-AB20-43C2-AA9B-01DF32FDCDB5}" type="pres">
      <dgm:prSet presAssocID="{5117C14C-1DC6-4BD4-8943-D20088625DFB}" presName="rootConnector" presStyleLbl="node3" presStyleIdx="1" presStyleCnt="2"/>
      <dgm:spPr/>
    </dgm:pt>
    <dgm:pt modelId="{1664A89D-87E2-4DB0-B923-AAFCE476C8EB}" type="pres">
      <dgm:prSet presAssocID="{5117C14C-1DC6-4BD4-8943-D20088625DFB}" presName="hierChild4" presStyleCnt="0"/>
      <dgm:spPr/>
    </dgm:pt>
    <dgm:pt modelId="{024AF06C-9C75-4118-9841-9E717C9B2C35}" type="pres">
      <dgm:prSet presAssocID="{5117C14C-1DC6-4BD4-8943-D20088625DFB}" presName="hierChild5" presStyleCnt="0"/>
      <dgm:spPr/>
    </dgm:pt>
    <dgm:pt modelId="{DD56D13D-910D-4457-AAA0-AC1B7E21F3C0}" type="pres">
      <dgm:prSet presAssocID="{AA8CC610-87F7-4A7F-AB47-0689FF2D2108}" presName="hierChild5" presStyleCnt="0"/>
      <dgm:spPr/>
    </dgm:pt>
    <dgm:pt modelId="{1A4C3FC5-ACCF-4F6C-9A06-BEC3D91EFC47}" type="pres">
      <dgm:prSet presAssocID="{51D2F30C-E45F-443E-B48B-E896EBF5676D}" presName="Name64" presStyleLbl="parChTrans1D2" presStyleIdx="1" presStyleCnt="2"/>
      <dgm:spPr/>
    </dgm:pt>
    <dgm:pt modelId="{9FFC6418-A543-476C-AFEC-22DE86DAEEF0}" type="pres">
      <dgm:prSet presAssocID="{1B36761B-AB29-4A7D-A919-8335A9E9467D}" presName="hierRoot2" presStyleCnt="0">
        <dgm:presLayoutVars>
          <dgm:hierBranch val="init"/>
        </dgm:presLayoutVars>
      </dgm:prSet>
      <dgm:spPr/>
    </dgm:pt>
    <dgm:pt modelId="{6E439C80-9FF0-42AA-868D-DB20A72F8739}" type="pres">
      <dgm:prSet presAssocID="{1B36761B-AB29-4A7D-A919-8335A9E9467D}" presName="rootComposite" presStyleCnt="0"/>
      <dgm:spPr/>
    </dgm:pt>
    <dgm:pt modelId="{618182F2-A40B-463A-BEC6-5EAFF54B1F71}" type="pres">
      <dgm:prSet presAssocID="{1B36761B-AB29-4A7D-A919-8335A9E9467D}" presName="rootText" presStyleLbl="node2" presStyleIdx="1" presStyleCnt="2" custScaleX="93814" custLinFactX="20155" custLinFactNeighborX="100000" custLinFactNeighborY="72979">
        <dgm:presLayoutVars>
          <dgm:chPref val="3"/>
        </dgm:presLayoutVars>
      </dgm:prSet>
      <dgm:spPr/>
    </dgm:pt>
    <dgm:pt modelId="{895912D8-3C4E-4433-98F5-BDC719B8D02A}" type="pres">
      <dgm:prSet presAssocID="{1B36761B-AB29-4A7D-A919-8335A9E9467D}" presName="rootConnector" presStyleLbl="node2" presStyleIdx="1" presStyleCnt="2"/>
      <dgm:spPr/>
    </dgm:pt>
    <dgm:pt modelId="{D8E674A7-B86E-4A2D-9488-8E0CA7A9AC60}" type="pres">
      <dgm:prSet presAssocID="{1B36761B-AB29-4A7D-A919-8335A9E9467D}" presName="hierChild4" presStyleCnt="0"/>
      <dgm:spPr/>
    </dgm:pt>
    <dgm:pt modelId="{9AFCCC86-CE74-4567-B336-ADE57C780941}" type="pres">
      <dgm:prSet presAssocID="{1B36761B-AB29-4A7D-A919-8335A9E9467D}" presName="hierChild5" presStyleCnt="0"/>
      <dgm:spPr/>
    </dgm:pt>
    <dgm:pt modelId="{402F679C-8DCA-4DDB-B986-93055069BE66}" type="pres">
      <dgm:prSet presAssocID="{23CD0430-E835-4562-A393-DC04DA3F8144}" presName="hierChild3" presStyleCnt="0"/>
      <dgm:spPr/>
    </dgm:pt>
  </dgm:ptLst>
  <dgm:cxnLst>
    <dgm:cxn modelId="{BAFADF18-EFAE-465D-99AB-F5A61BD955CA}" type="presOf" srcId="{1B36761B-AB29-4A7D-A919-8335A9E9467D}" destId="{895912D8-3C4E-4433-98F5-BDC719B8D02A}" srcOrd="1" destOrd="0" presId="urn:microsoft.com/office/officeart/2009/3/layout/HorizontalOrganizationChart"/>
    <dgm:cxn modelId="{FD298E1F-E08A-4026-8BE7-F38A3AB7E9E8}" type="presOf" srcId="{51D2F30C-E45F-443E-B48B-E896EBF5676D}" destId="{1A4C3FC5-ACCF-4F6C-9A06-BEC3D91EFC47}" srcOrd="0" destOrd="0" presId="urn:microsoft.com/office/officeart/2009/3/layout/HorizontalOrganizationChart"/>
    <dgm:cxn modelId="{3A74312D-01EC-4B2F-8366-0E92161264BB}" srcId="{23CD0430-E835-4562-A393-DC04DA3F8144}" destId="{1B36761B-AB29-4A7D-A919-8335A9E9467D}" srcOrd="1" destOrd="0" parTransId="{51D2F30C-E45F-443E-B48B-E896EBF5676D}" sibTransId="{AC0A26DD-BDAC-42A2-826B-67E52BD2C43C}"/>
    <dgm:cxn modelId="{8A78EF3A-6CE2-471B-B1FD-0141D76B81FC}" type="presOf" srcId="{7C030BE0-3F21-4C76-911F-88ECBB38B12C}" destId="{EDB16E87-0852-449D-B569-FD8CDD6213F3}" srcOrd="0" destOrd="0" presId="urn:microsoft.com/office/officeart/2009/3/layout/HorizontalOrganizationChart"/>
    <dgm:cxn modelId="{B3CC3B62-D8DB-4D88-A84D-DF5FD7C144D2}" type="presOf" srcId="{606DD8E2-BCFE-4F2D-B2D5-367EB2EF117C}" destId="{BA37D245-E143-4A7C-B8F7-A364752C8DCD}" srcOrd="1" destOrd="0" presId="urn:microsoft.com/office/officeart/2009/3/layout/HorizontalOrganizationChart"/>
    <dgm:cxn modelId="{70E19464-34EE-46F7-AA0D-A5C2FB1B7C5B}" srcId="{23CD0430-E835-4562-A393-DC04DA3F8144}" destId="{AA8CC610-87F7-4A7F-AB47-0689FF2D2108}" srcOrd="0" destOrd="0" parTransId="{7C030BE0-3F21-4C76-911F-88ECBB38B12C}" sibTransId="{3FCC1EA7-102C-4E54-AAF5-D0532F68C636}"/>
    <dgm:cxn modelId="{966BE469-A123-4A4D-BE37-E6AC651E8F2D}" type="presOf" srcId="{23CD0430-E835-4562-A393-DC04DA3F8144}" destId="{89029419-14E2-4F73-9E88-7D3DAF0A97B4}" srcOrd="0" destOrd="0" presId="urn:microsoft.com/office/officeart/2009/3/layout/HorizontalOrganizationChart"/>
    <dgm:cxn modelId="{11E68374-2A31-49AA-8E33-4F47105F3668}" type="presOf" srcId="{53ED3E40-23DA-4BF2-97F3-25627E59A52A}" destId="{8BF52EB1-B8C7-4A09-BDBC-75155A6DC259}" srcOrd="0" destOrd="0" presId="urn:microsoft.com/office/officeart/2009/3/layout/HorizontalOrganizationChart"/>
    <dgm:cxn modelId="{FA2D3B7A-D2CB-4647-B57A-09C2E3B58B36}" srcId="{55450A99-7CBF-432E-89EF-A8E88F9BA7B0}" destId="{23CD0430-E835-4562-A393-DC04DA3F8144}" srcOrd="0" destOrd="0" parTransId="{A7439F53-E205-4B5A-88DA-381E8EADF657}" sibTransId="{83CA933C-E87E-4406-A8D6-BD4832697BF2}"/>
    <dgm:cxn modelId="{8E9BA55A-4B9D-4081-A9E1-8AF64BFA3FE6}" type="presOf" srcId="{AA8CC610-87F7-4A7F-AB47-0689FF2D2108}" destId="{BA50B846-07C7-465B-ACA5-26BDA2B4581E}" srcOrd="1" destOrd="0" presId="urn:microsoft.com/office/officeart/2009/3/layout/HorizontalOrganizationChart"/>
    <dgm:cxn modelId="{67CEA099-FDDE-4926-A157-125FD74E9D1B}" type="presOf" srcId="{23CD0430-E835-4562-A393-DC04DA3F8144}" destId="{5AEF67F8-45FD-4603-B4E1-C07BEAD9B5CC}" srcOrd="1" destOrd="0" presId="urn:microsoft.com/office/officeart/2009/3/layout/HorizontalOrganizationChart"/>
    <dgm:cxn modelId="{05946B9E-F68E-4AB1-BAF5-B16BE1535934}" type="presOf" srcId="{1B36761B-AB29-4A7D-A919-8335A9E9467D}" destId="{618182F2-A40B-463A-BEC6-5EAFF54B1F71}" srcOrd="0" destOrd="0" presId="urn:microsoft.com/office/officeart/2009/3/layout/HorizontalOrganizationChart"/>
    <dgm:cxn modelId="{644866A2-1264-4BB9-8867-2088191D68EC}" type="presOf" srcId="{32F80916-8AFC-4572-9B71-F7A7792FB08B}" destId="{8DD63F19-781E-4833-8688-5769136A5A3D}" srcOrd="0" destOrd="0" presId="urn:microsoft.com/office/officeart/2009/3/layout/HorizontalOrganizationChart"/>
    <dgm:cxn modelId="{133207A5-1B78-48E2-9F5D-60743799F44C}" type="presOf" srcId="{55450A99-7CBF-432E-89EF-A8E88F9BA7B0}" destId="{5B8F5B9C-6153-4E1B-A125-148F4FC2634D}" srcOrd="0" destOrd="0" presId="urn:microsoft.com/office/officeart/2009/3/layout/HorizontalOrganizationChart"/>
    <dgm:cxn modelId="{D855FFA5-57EC-4A15-B91A-640A920D3E8B}" srcId="{AA8CC610-87F7-4A7F-AB47-0689FF2D2108}" destId="{5117C14C-1DC6-4BD4-8943-D20088625DFB}" srcOrd="1" destOrd="0" parTransId="{53ED3E40-23DA-4BF2-97F3-25627E59A52A}" sibTransId="{CAE5A64E-2BE8-4370-8288-BA029434061A}"/>
    <dgm:cxn modelId="{683F88BF-B548-417A-9FD4-B92B1C01876A}" type="presOf" srcId="{AA8CC610-87F7-4A7F-AB47-0689FF2D2108}" destId="{326F8F76-AAD5-415E-9701-F4E1841D753B}" srcOrd="0" destOrd="0" presId="urn:microsoft.com/office/officeart/2009/3/layout/HorizontalOrganizationChart"/>
    <dgm:cxn modelId="{9050F6C8-B0AE-4114-898F-832869A60B6D}" srcId="{AA8CC610-87F7-4A7F-AB47-0689FF2D2108}" destId="{606DD8E2-BCFE-4F2D-B2D5-367EB2EF117C}" srcOrd="0" destOrd="0" parTransId="{32F80916-8AFC-4572-9B71-F7A7792FB08B}" sibTransId="{41AA10AA-BA20-41B5-BA28-8441376DC699}"/>
    <dgm:cxn modelId="{A1D318D6-C557-434D-84B6-68EA74674AFD}" type="presOf" srcId="{5117C14C-1DC6-4BD4-8943-D20088625DFB}" destId="{4C98945F-AAC4-49CD-9CB1-73A5B7E1B8E2}" srcOrd="0" destOrd="0" presId="urn:microsoft.com/office/officeart/2009/3/layout/HorizontalOrganizationChart"/>
    <dgm:cxn modelId="{39703AFC-F2E0-4476-AB10-1C4301963BA0}" type="presOf" srcId="{606DD8E2-BCFE-4F2D-B2D5-367EB2EF117C}" destId="{C9AED77F-DDB6-4912-A8DF-3F8B09F982E0}" srcOrd="0" destOrd="0" presId="urn:microsoft.com/office/officeart/2009/3/layout/HorizontalOrganizationChart"/>
    <dgm:cxn modelId="{4A862CFD-5A48-46D6-AFD6-8265B6D7EADB}" type="presOf" srcId="{5117C14C-1DC6-4BD4-8943-D20088625DFB}" destId="{2357318E-AB20-43C2-AA9B-01DF32FDCDB5}" srcOrd="1" destOrd="0" presId="urn:microsoft.com/office/officeart/2009/3/layout/HorizontalOrganizationChart"/>
    <dgm:cxn modelId="{7AAC914A-57DE-4A89-B840-7E22DBA0BAF2}" type="presParOf" srcId="{5B8F5B9C-6153-4E1B-A125-148F4FC2634D}" destId="{9F317B48-674B-4A41-850E-F3E8ED0B6331}" srcOrd="0" destOrd="0" presId="urn:microsoft.com/office/officeart/2009/3/layout/HorizontalOrganizationChart"/>
    <dgm:cxn modelId="{9B29B65B-4FFC-49FE-B172-F986216F8DE4}" type="presParOf" srcId="{9F317B48-674B-4A41-850E-F3E8ED0B6331}" destId="{9377422E-7757-4433-996E-E0A41E7785A7}" srcOrd="0" destOrd="0" presId="urn:microsoft.com/office/officeart/2009/3/layout/HorizontalOrganizationChart"/>
    <dgm:cxn modelId="{B17B1159-D58C-4D1F-8F0A-85D301C8E8C7}" type="presParOf" srcId="{9377422E-7757-4433-996E-E0A41E7785A7}" destId="{89029419-14E2-4F73-9E88-7D3DAF0A97B4}" srcOrd="0" destOrd="0" presId="urn:microsoft.com/office/officeart/2009/3/layout/HorizontalOrganizationChart"/>
    <dgm:cxn modelId="{99D482EC-7E8B-4C07-864E-CF4D192BA31F}" type="presParOf" srcId="{9377422E-7757-4433-996E-E0A41E7785A7}" destId="{5AEF67F8-45FD-4603-B4E1-C07BEAD9B5CC}" srcOrd="1" destOrd="0" presId="urn:microsoft.com/office/officeart/2009/3/layout/HorizontalOrganizationChart"/>
    <dgm:cxn modelId="{C985D4EA-BC5C-421A-90CD-C94BE9E7476E}" type="presParOf" srcId="{9F317B48-674B-4A41-850E-F3E8ED0B6331}" destId="{A0E22FF8-0064-4BEA-BA33-E269563F59FE}" srcOrd="1" destOrd="0" presId="urn:microsoft.com/office/officeart/2009/3/layout/HorizontalOrganizationChart"/>
    <dgm:cxn modelId="{FE228E59-A7B4-43E8-906B-DD327A708086}" type="presParOf" srcId="{A0E22FF8-0064-4BEA-BA33-E269563F59FE}" destId="{EDB16E87-0852-449D-B569-FD8CDD6213F3}" srcOrd="0" destOrd="0" presId="urn:microsoft.com/office/officeart/2009/3/layout/HorizontalOrganizationChart"/>
    <dgm:cxn modelId="{C20CFE04-A90C-4235-8FAC-61D27CD36A85}" type="presParOf" srcId="{A0E22FF8-0064-4BEA-BA33-E269563F59FE}" destId="{8BD7EC89-77BE-4656-B928-1139A20473A0}" srcOrd="1" destOrd="0" presId="urn:microsoft.com/office/officeart/2009/3/layout/HorizontalOrganizationChart"/>
    <dgm:cxn modelId="{6729C88D-FB43-4728-9D0A-A828CA3D9EC7}" type="presParOf" srcId="{8BD7EC89-77BE-4656-B928-1139A20473A0}" destId="{21C2B2BE-FBF1-42E3-AE39-07AA4B5C592F}" srcOrd="0" destOrd="0" presId="urn:microsoft.com/office/officeart/2009/3/layout/HorizontalOrganizationChart"/>
    <dgm:cxn modelId="{ACC37970-FE33-4394-92AA-C60E045F265F}" type="presParOf" srcId="{21C2B2BE-FBF1-42E3-AE39-07AA4B5C592F}" destId="{326F8F76-AAD5-415E-9701-F4E1841D753B}" srcOrd="0" destOrd="0" presId="urn:microsoft.com/office/officeart/2009/3/layout/HorizontalOrganizationChart"/>
    <dgm:cxn modelId="{EDA5E2CB-D3BA-4F41-869D-291207DFD672}" type="presParOf" srcId="{21C2B2BE-FBF1-42E3-AE39-07AA4B5C592F}" destId="{BA50B846-07C7-465B-ACA5-26BDA2B4581E}" srcOrd="1" destOrd="0" presId="urn:microsoft.com/office/officeart/2009/3/layout/HorizontalOrganizationChart"/>
    <dgm:cxn modelId="{DC8CB843-AD70-46B3-8B76-BEB18ECFDBA0}" type="presParOf" srcId="{8BD7EC89-77BE-4656-B928-1139A20473A0}" destId="{F647074A-A470-41B0-9007-793B18249298}" srcOrd="1" destOrd="0" presId="urn:microsoft.com/office/officeart/2009/3/layout/HorizontalOrganizationChart"/>
    <dgm:cxn modelId="{2638635B-FCEC-4585-832D-62E3B6DB5A58}" type="presParOf" srcId="{F647074A-A470-41B0-9007-793B18249298}" destId="{8DD63F19-781E-4833-8688-5769136A5A3D}" srcOrd="0" destOrd="0" presId="urn:microsoft.com/office/officeart/2009/3/layout/HorizontalOrganizationChart"/>
    <dgm:cxn modelId="{E782DD6E-1EE3-450E-B05D-716AC962FAC5}" type="presParOf" srcId="{F647074A-A470-41B0-9007-793B18249298}" destId="{2CBE0BCF-757D-477A-BF7C-03C54C9D7E62}" srcOrd="1" destOrd="0" presId="urn:microsoft.com/office/officeart/2009/3/layout/HorizontalOrganizationChart"/>
    <dgm:cxn modelId="{11014DD2-3005-4E42-BCB0-EF17A3388280}" type="presParOf" srcId="{2CBE0BCF-757D-477A-BF7C-03C54C9D7E62}" destId="{FF1A8158-5DF3-4501-8D65-AFD2B4DD8267}" srcOrd="0" destOrd="0" presId="urn:microsoft.com/office/officeart/2009/3/layout/HorizontalOrganizationChart"/>
    <dgm:cxn modelId="{DAFC5567-E3E8-42C2-AA61-B58FAEF950F6}" type="presParOf" srcId="{FF1A8158-5DF3-4501-8D65-AFD2B4DD8267}" destId="{C9AED77F-DDB6-4912-A8DF-3F8B09F982E0}" srcOrd="0" destOrd="0" presId="urn:microsoft.com/office/officeart/2009/3/layout/HorizontalOrganizationChart"/>
    <dgm:cxn modelId="{6364DDBB-1905-449A-AEFF-B2B5FCB178A4}" type="presParOf" srcId="{FF1A8158-5DF3-4501-8D65-AFD2B4DD8267}" destId="{BA37D245-E143-4A7C-B8F7-A364752C8DCD}" srcOrd="1" destOrd="0" presId="urn:microsoft.com/office/officeart/2009/3/layout/HorizontalOrganizationChart"/>
    <dgm:cxn modelId="{0BB7AB21-990B-4A6B-8AEB-F0F4C21AE979}" type="presParOf" srcId="{2CBE0BCF-757D-477A-BF7C-03C54C9D7E62}" destId="{16CDB9FB-E32A-4BC0-A9BB-6DC54EBE35A6}" srcOrd="1" destOrd="0" presId="urn:microsoft.com/office/officeart/2009/3/layout/HorizontalOrganizationChart"/>
    <dgm:cxn modelId="{799F906E-041F-4ED7-87DE-D12361791620}" type="presParOf" srcId="{2CBE0BCF-757D-477A-BF7C-03C54C9D7E62}" destId="{9CA909CF-9B25-4FBF-BF59-995010DE561B}" srcOrd="2" destOrd="0" presId="urn:microsoft.com/office/officeart/2009/3/layout/HorizontalOrganizationChart"/>
    <dgm:cxn modelId="{6974AA3A-97D7-4DC2-9AE8-A650877AB779}" type="presParOf" srcId="{F647074A-A470-41B0-9007-793B18249298}" destId="{8BF52EB1-B8C7-4A09-BDBC-75155A6DC259}" srcOrd="2" destOrd="0" presId="urn:microsoft.com/office/officeart/2009/3/layout/HorizontalOrganizationChart"/>
    <dgm:cxn modelId="{E34D27CF-5048-4186-AB3C-68C47E9180A2}" type="presParOf" srcId="{F647074A-A470-41B0-9007-793B18249298}" destId="{31BE76D9-6BA7-48FA-BBD8-9293228BCA4D}" srcOrd="3" destOrd="0" presId="urn:microsoft.com/office/officeart/2009/3/layout/HorizontalOrganizationChart"/>
    <dgm:cxn modelId="{A9B32F14-0C91-4C93-88FD-F1772C2134FB}" type="presParOf" srcId="{31BE76D9-6BA7-48FA-BBD8-9293228BCA4D}" destId="{8F4280D6-8B94-4E28-B50E-0D348EB830F1}" srcOrd="0" destOrd="0" presId="urn:microsoft.com/office/officeart/2009/3/layout/HorizontalOrganizationChart"/>
    <dgm:cxn modelId="{34C50729-9ED1-4278-B3D4-2E1B29F95870}" type="presParOf" srcId="{8F4280D6-8B94-4E28-B50E-0D348EB830F1}" destId="{4C98945F-AAC4-49CD-9CB1-73A5B7E1B8E2}" srcOrd="0" destOrd="0" presId="urn:microsoft.com/office/officeart/2009/3/layout/HorizontalOrganizationChart"/>
    <dgm:cxn modelId="{FDC0B18F-E11C-4E82-83F3-01F0F6943AA3}" type="presParOf" srcId="{8F4280D6-8B94-4E28-B50E-0D348EB830F1}" destId="{2357318E-AB20-43C2-AA9B-01DF32FDCDB5}" srcOrd="1" destOrd="0" presId="urn:microsoft.com/office/officeart/2009/3/layout/HorizontalOrganizationChart"/>
    <dgm:cxn modelId="{18175216-1253-4CCA-BE33-85E5AF2B3AB0}" type="presParOf" srcId="{31BE76D9-6BA7-48FA-BBD8-9293228BCA4D}" destId="{1664A89D-87E2-4DB0-B923-AAFCE476C8EB}" srcOrd="1" destOrd="0" presId="urn:microsoft.com/office/officeart/2009/3/layout/HorizontalOrganizationChart"/>
    <dgm:cxn modelId="{81E987B7-EA54-4012-9454-3BD1F02BE65A}" type="presParOf" srcId="{31BE76D9-6BA7-48FA-BBD8-9293228BCA4D}" destId="{024AF06C-9C75-4118-9841-9E717C9B2C35}" srcOrd="2" destOrd="0" presId="urn:microsoft.com/office/officeart/2009/3/layout/HorizontalOrganizationChart"/>
    <dgm:cxn modelId="{E254BC77-6586-4331-94CC-577F8FFF38CD}" type="presParOf" srcId="{8BD7EC89-77BE-4656-B928-1139A20473A0}" destId="{DD56D13D-910D-4457-AAA0-AC1B7E21F3C0}" srcOrd="2" destOrd="0" presId="urn:microsoft.com/office/officeart/2009/3/layout/HorizontalOrganizationChart"/>
    <dgm:cxn modelId="{50DB6545-1CA2-4EF0-B75A-1D69BC73A25F}" type="presParOf" srcId="{A0E22FF8-0064-4BEA-BA33-E269563F59FE}" destId="{1A4C3FC5-ACCF-4F6C-9A06-BEC3D91EFC47}" srcOrd="2" destOrd="0" presId="urn:microsoft.com/office/officeart/2009/3/layout/HorizontalOrganizationChart"/>
    <dgm:cxn modelId="{579E036A-9EE0-4D71-9333-A83E4071222B}" type="presParOf" srcId="{A0E22FF8-0064-4BEA-BA33-E269563F59FE}" destId="{9FFC6418-A543-476C-AFEC-22DE86DAEEF0}" srcOrd="3" destOrd="0" presId="urn:microsoft.com/office/officeart/2009/3/layout/HorizontalOrganizationChart"/>
    <dgm:cxn modelId="{8B072204-58E4-4AED-A676-3347C25FC402}" type="presParOf" srcId="{9FFC6418-A543-476C-AFEC-22DE86DAEEF0}" destId="{6E439C80-9FF0-42AA-868D-DB20A72F8739}" srcOrd="0" destOrd="0" presId="urn:microsoft.com/office/officeart/2009/3/layout/HorizontalOrganizationChart"/>
    <dgm:cxn modelId="{8F61B96D-5D63-4D12-A0BE-9E1EE72B8393}" type="presParOf" srcId="{6E439C80-9FF0-42AA-868D-DB20A72F8739}" destId="{618182F2-A40B-463A-BEC6-5EAFF54B1F71}" srcOrd="0" destOrd="0" presId="urn:microsoft.com/office/officeart/2009/3/layout/HorizontalOrganizationChart"/>
    <dgm:cxn modelId="{D477D8DA-F219-4D5C-ADEC-AFC6170A76D1}" type="presParOf" srcId="{6E439C80-9FF0-42AA-868D-DB20A72F8739}" destId="{895912D8-3C4E-4433-98F5-BDC719B8D02A}" srcOrd="1" destOrd="0" presId="urn:microsoft.com/office/officeart/2009/3/layout/HorizontalOrganizationChart"/>
    <dgm:cxn modelId="{BFF84A2A-1553-48AB-A2D4-06B125DECD98}" type="presParOf" srcId="{9FFC6418-A543-476C-AFEC-22DE86DAEEF0}" destId="{D8E674A7-B86E-4A2D-9488-8E0CA7A9AC60}" srcOrd="1" destOrd="0" presId="urn:microsoft.com/office/officeart/2009/3/layout/HorizontalOrganizationChart"/>
    <dgm:cxn modelId="{2FA7141E-C09E-4BDB-806B-7B1176DC90B4}" type="presParOf" srcId="{9FFC6418-A543-476C-AFEC-22DE86DAEEF0}" destId="{9AFCCC86-CE74-4567-B336-ADE57C780941}" srcOrd="2" destOrd="0" presId="urn:microsoft.com/office/officeart/2009/3/layout/HorizontalOrganizationChart"/>
    <dgm:cxn modelId="{C377D9FD-3419-40DD-9AD3-3676DACA1F0A}" type="presParOf" srcId="{9F317B48-674B-4A41-850E-F3E8ED0B6331}" destId="{402F679C-8DCA-4DDB-B986-93055069BE6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450A99-7CBF-432E-89EF-A8E88F9BA7B0}"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23CD0430-E835-4562-A393-DC04DA3F8144}">
      <dgm:prSet phldrT="[Text]"/>
      <dgm:spPr/>
      <dgm:t>
        <a:bodyPr/>
        <a:lstStyle/>
        <a:p>
          <a:r>
            <a:rPr lang="en-IN" dirty="0"/>
            <a:t>IT Solutions Inc. </a:t>
          </a:r>
        </a:p>
      </dgm:t>
    </dgm:pt>
    <dgm:pt modelId="{A7439F53-E205-4B5A-88DA-381E8EADF657}" type="parTrans" cxnId="{FA2D3B7A-D2CB-4647-B57A-09C2E3B58B36}">
      <dgm:prSet/>
      <dgm:spPr/>
      <dgm:t>
        <a:bodyPr/>
        <a:lstStyle/>
        <a:p>
          <a:endParaRPr lang="en-IN"/>
        </a:p>
      </dgm:t>
    </dgm:pt>
    <dgm:pt modelId="{83CA933C-E87E-4406-A8D6-BD4832697BF2}" type="sibTrans" cxnId="{FA2D3B7A-D2CB-4647-B57A-09C2E3B58B36}">
      <dgm:prSet/>
      <dgm:spPr/>
      <dgm:t>
        <a:bodyPr/>
        <a:lstStyle/>
        <a:p>
          <a:endParaRPr lang="en-IN"/>
        </a:p>
      </dgm:t>
    </dgm:pt>
    <dgm:pt modelId="{AA8CC610-87F7-4A7F-AB47-0689FF2D2108}">
      <dgm:prSet phldrT="[Text]"/>
      <dgm:spPr/>
      <dgm:t>
        <a:bodyPr/>
        <a:lstStyle/>
        <a:p>
          <a:r>
            <a:rPr lang="en-IN" dirty="0"/>
            <a:t>University IT Department</a:t>
          </a:r>
        </a:p>
      </dgm:t>
    </dgm:pt>
    <dgm:pt modelId="{7C030BE0-3F21-4C76-911F-88ECBB38B12C}" type="parTrans" cxnId="{70E19464-34EE-46F7-AA0D-A5C2FB1B7C5B}">
      <dgm:prSet/>
      <dgm:spPr/>
      <dgm:t>
        <a:bodyPr/>
        <a:lstStyle/>
        <a:p>
          <a:endParaRPr lang="en-IN"/>
        </a:p>
      </dgm:t>
    </dgm:pt>
    <dgm:pt modelId="{3FCC1EA7-102C-4E54-AAF5-D0532F68C636}" type="sibTrans" cxnId="{70E19464-34EE-46F7-AA0D-A5C2FB1B7C5B}">
      <dgm:prSet/>
      <dgm:spPr/>
      <dgm:t>
        <a:bodyPr/>
        <a:lstStyle/>
        <a:p>
          <a:endParaRPr lang="en-IN"/>
        </a:p>
      </dgm:t>
    </dgm:pt>
    <dgm:pt modelId="{606DD8E2-BCFE-4F2D-B2D5-367EB2EF117C}">
      <dgm:prSet phldrT="[Text]"/>
      <dgm:spPr/>
      <dgm:t>
        <a:bodyPr/>
        <a:lstStyle/>
        <a:p>
          <a:r>
            <a:rPr lang="en-IN" dirty="0"/>
            <a:t>Database Analyst</a:t>
          </a:r>
        </a:p>
      </dgm:t>
    </dgm:pt>
    <dgm:pt modelId="{32F80916-8AFC-4572-9B71-F7A7792FB08B}" type="parTrans" cxnId="{9050F6C8-B0AE-4114-898F-832869A60B6D}">
      <dgm:prSet/>
      <dgm:spPr/>
      <dgm:t>
        <a:bodyPr/>
        <a:lstStyle/>
        <a:p>
          <a:endParaRPr lang="en-IN"/>
        </a:p>
      </dgm:t>
    </dgm:pt>
    <dgm:pt modelId="{41AA10AA-BA20-41B5-BA28-8441376DC699}" type="sibTrans" cxnId="{9050F6C8-B0AE-4114-898F-832869A60B6D}">
      <dgm:prSet/>
      <dgm:spPr/>
      <dgm:t>
        <a:bodyPr/>
        <a:lstStyle/>
        <a:p>
          <a:endParaRPr lang="en-IN"/>
        </a:p>
      </dgm:t>
    </dgm:pt>
    <dgm:pt modelId="{5117C14C-1DC6-4BD4-8943-D20088625DFB}">
      <dgm:prSet phldrT="[Text]"/>
      <dgm:spPr/>
      <dgm:t>
        <a:bodyPr/>
        <a:lstStyle/>
        <a:p>
          <a:r>
            <a:rPr lang="en-IN" dirty="0"/>
            <a:t>IT Manager</a:t>
          </a:r>
        </a:p>
      </dgm:t>
    </dgm:pt>
    <dgm:pt modelId="{53ED3E40-23DA-4BF2-97F3-25627E59A52A}" type="parTrans" cxnId="{D855FFA5-57EC-4A15-B91A-640A920D3E8B}">
      <dgm:prSet/>
      <dgm:spPr/>
      <dgm:t>
        <a:bodyPr/>
        <a:lstStyle/>
        <a:p>
          <a:endParaRPr lang="en-IN"/>
        </a:p>
      </dgm:t>
    </dgm:pt>
    <dgm:pt modelId="{CAE5A64E-2BE8-4370-8288-BA029434061A}" type="sibTrans" cxnId="{D855FFA5-57EC-4A15-B91A-640A920D3E8B}">
      <dgm:prSet/>
      <dgm:spPr/>
      <dgm:t>
        <a:bodyPr/>
        <a:lstStyle/>
        <a:p>
          <a:endParaRPr lang="en-IN"/>
        </a:p>
      </dgm:t>
    </dgm:pt>
    <dgm:pt modelId="{1B36761B-AB29-4A7D-A919-8335A9E9467D}">
      <dgm:prSet phldrT="[Text]"/>
      <dgm:spPr/>
      <dgm:t>
        <a:bodyPr/>
        <a:lstStyle/>
        <a:p>
          <a:r>
            <a:rPr lang="en-IN" dirty="0"/>
            <a:t>IT Help Desk</a:t>
          </a:r>
        </a:p>
      </dgm:t>
    </dgm:pt>
    <dgm:pt modelId="{51D2F30C-E45F-443E-B48B-E896EBF5676D}" type="parTrans" cxnId="{3A74312D-01EC-4B2F-8366-0E92161264BB}">
      <dgm:prSet/>
      <dgm:spPr/>
      <dgm:t>
        <a:bodyPr/>
        <a:lstStyle/>
        <a:p>
          <a:endParaRPr lang="en-IN"/>
        </a:p>
      </dgm:t>
    </dgm:pt>
    <dgm:pt modelId="{AC0A26DD-BDAC-42A2-826B-67E52BD2C43C}" type="sibTrans" cxnId="{3A74312D-01EC-4B2F-8366-0E92161264BB}">
      <dgm:prSet/>
      <dgm:spPr/>
      <dgm:t>
        <a:bodyPr/>
        <a:lstStyle/>
        <a:p>
          <a:endParaRPr lang="en-IN"/>
        </a:p>
      </dgm:t>
    </dgm:pt>
    <dgm:pt modelId="{5B8F5B9C-6153-4E1B-A125-148F4FC2634D}" type="pres">
      <dgm:prSet presAssocID="{55450A99-7CBF-432E-89EF-A8E88F9BA7B0}" presName="hierChild1" presStyleCnt="0">
        <dgm:presLayoutVars>
          <dgm:orgChart val="1"/>
          <dgm:chPref val="1"/>
          <dgm:dir/>
          <dgm:animOne val="branch"/>
          <dgm:animLvl val="lvl"/>
          <dgm:resizeHandles/>
        </dgm:presLayoutVars>
      </dgm:prSet>
      <dgm:spPr/>
    </dgm:pt>
    <dgm:pt modelId="{9F317B48-674B-4A41-850E-F3E8ED0B6331}" type="pres">
      <dgm:prSet presAssocID="{23CD0430-E835-4562-A393-DC04DA3F8144}" presName="hierRoot1" presStyleCnt="0">
        <dgm:presLayoutVars>
          <dgm:hierBranch val="init"/>
        </dgm:presLayoutVars>
      </dgm:prSet>
      <dgm:spPr/>
    </dgm:pt>
    <dgm:pt modelId="{9377422E-7757-4433-996E-E0A41E7785A7}" type="pres">
      <dgm:prSet presAssocID="{23CD0430-E835-4562-A393-DC04DA3F8144}" presName="rootComposite1" presStyleCnt="0"/>
      <dgm:spPr/>
    </dgm:pt>
    <dgm:pt modelId="{89029419-14E2-4F73-9E88-7D3DAF0A97B4}" type="pres">
      <dgm:prSet presAssocID="{23CD0430-E835-4562-A393-DC04DA3F8144}" presName="rootText1" presStyleLbl="node0" presStyleIdx="0" presStyleCnt="1" custScaleX="85272" custLinFactNeighborX="1714" custLinFactNeighborY="214">
        <dgm:presLayoutVars>
          <dgm:chPref val="3"/>
        </dgm:presLayoutVars>
      </dgm:prSet>
      <dgm:spPr/>
    </dgm:pt>
    <dgm:pt modelId="{5AEF67F8-45FD-4603-B4E1-C07BEAD9B5CC}" type="pres">
      <dgm:prSet presAssocID="{23CD0430-E835-4562-A393-DC04DA3F8144}" presName="rootConnector1" presStyleLbl="node1" presStyleIdx="0" presStyleCnt="0"/>
      <dgm:spPr/>
    </dgm:pt>
    <dgm:pt modelId="{A0E22FF8-0064-4BEA-BA33-E269563F59FE}" type="pres">
      <dgm:prSet presAssocID="{23CD0430-E835-4562-A393-DC04DA3F8144}" presName="hierChild2" presStyleCnt="0"/>
      <dgm:spPr/>
    </dgm:pt>
    <dgm:pt modelId="{EDB16E87-0852-449D-B569-FD8CDD6213F3}" type="pres">
      <dgm:prSet presAssocID="{7C030BE0-3F21-4C76-911F-88ECBB38B12C}" presName="Name64" presStyleLbl="parChTrans1D2" presStyleIdx="0" presStyleCnt="2"/>
      <dgm:spPr/>
    </dgm:pt>
    <dgm:pt modelId="{8BD7EC89-77BE-4656-B928-1139A20473A0}" type="pres">
      <dgm:prSet presAssocID="{AA8CC610-87F7-4A7F-AB47-0689FF2D2108}" presName="hierRoot2" presStyleCnt="0">
        <dgm:presLayoutVars>
          <dgm:hierBranch val="init"/>
        </dgm:presLayoutVars>
      </dgm:prSet>
      <dgm:spPr/>
    </dgm:pt>
    <dgm:pt modelId="{21C2B2BE-FBF1-42E3-AE39-07AA4B5C592F}" type="pres">
      <dgm:prSet presAssocID="{AA8CC610-87F7-4A7F-AB47-0689FF2D2108}" presName="rootComposite" presStyleCnt="0"/>
      <dgm:spPr/>
    </dgm:pt>
    <dgm:pt modelId="{326F8F76-AAD5-415E-9701-F4E1841D753B}" type="pres">
      <dgm:prSet presAssocID="{AA8CC610-87F7-4A7F-AB47-0689FF2D2108}" presName="rootText" presStyleLbl="node2" presStyleIdx="0" presStyleCnt="2" custLinFactNeighborX="-395" custLinFactNeighborY="71312">
        <dgm:presLayoutVars>
          <dgm:chPref val="3"/>
        </dgm:presLayoutVars>
      </dgm:prSet>
      <dgm:spPr/>
    </dgm:pt>
    <dgm:pt modelId="{BA50B846-07C7-465B-ACA5-26BDA2B4581E}" type="pres">
      <dgm:prSet presAssocID="{AA8CC610-87F7-4A7F-AB47-0689FF2D2108}" presName="rootConnector" presStyleLbl="node2" presStyleIdx="0" presStyleCnt="2"/>
      <dgm:spPr/>
    </dgm:pt>
    <dgm:pt modelId="{F647074A-A470-41B0-9007-793B18249298}" type="pres">
      <dgm:prSet presAssocID="{AA8CC610-87F7-4A7F-AB47-0689FF2D2108}" presName="hierChild4" presStyleCnt="0"/>
      <dgm:spPr/>
    </dgm:pt>
    <dgm:pt modelId="{8DD63F19-781E-4833-8688-5769136A5A3D}" type="pres">
      <dgm:prSet presAssocID="{32F80916-8AFC-4572-9B71-F7A7792FB08B}" presName="Name64" presStyleLbl="parChTrans1D3" presStyleIdx="0" presStyleCnt="2"/>
      <dgm:spPr/>
    </dgm:pt>
    <dgm:pt modelId="{2CBE0BCF-757D-477A-BF7C-03C54C9D7E62}" type="pres">
      <dgm:prSet presAssocID="{606DD8E2-BCFE-4F2D-B2D5-367EB2EF117C}" presName="hierRoot2" presStyleCnt="0">
        <dgm:presLayoutVars>
          <dgm:hierBranch val="init"/>
        </dgm:presLayoutVars>
      </dgm:prSet>
      <dgm:spPr/>
    </dgm:pt>
    <dgm:pt modelId="{FF1A8158-5DF3-4501-8D65-AFD2B4DD8267}" type="pres">
      <dgm:prSet presAssocID="{606DD8E2-BCFE-4F2D-B2D5-367EB2EF117C}" presName="rootComposite" presStyleCnt="0"/>
      <dgm:spPr/>
    </dgm:pt>
    <dgm:pt modelId="{C9AED77F-DDB6-4912-A8DF-3F8B09F982E0}" type="pres">
      <dgm:prSet presAssocID="{606DD8E2-BCFE-4F2D-B2D5-367EB2EF117C}" presName="rootText" presStyleLbl="node3" presStyleIdx="0" presStyleCnt="2" custLinFactNeighborX="387" custLinFactNeighborY="-1268">
        <dgm:presLayoutVars>
          <dgm:chPref val="3"/>
        </dgm:presLayoutVars>
      </dgm:prSet>
      <dgm:spPr/>
    </dgm:pt>
    <dgm:pt modelId="{BA37D245-E143-4A7C-B8F7-A364752C8DCD}" type="pres">
      <dgm:prSet presAssocID="{606DD8E2-BCFE-4F2D-B2D5-367EB2EF117C}" presName="rootConnector" presStyleLbl="node3" presStyleIdx="0" presStyleCnt="2"/>
      <dgm:spPr/>
    </dgm:pt>
    <dgm:pt modelId="{16CDB9FB-E32A-4BC0-A9BB-6DC54EBE35A6}" type="pres">
      <dgm:prSet presAssocID="{606DD8E2-BCFE-4F2D-B2D5-367EB2EF117C}" presName="hierChild4" presStyleCnt="0"/>
      <dgm:spPr/>
    </dgm:pt>
    <dgm:pt modelId="{9CA909CF-9B25-4FBF-BF59-995010DE561B}" type="pres">
      <dgm:prSet presAssocID="{606DD8E2-BCFE-4F2D-B2D5-367EB2EF117C}" presName="hierChild5" presStyleCnt="0"/>
      <dgm:spPr/>
    </dgm:pt>
    <dgm:pt modelId="{8BF52EB1-B8C7-4A09-BDBC-75155A6DC259}" type="pres">
      <dgm:prSet presAssocID="{53ED3E40-23DA-4BF2-97F3-25627E59A52A}" presName="Name64" presStyleLbl="parChTrans1D3" presStyleIdx="1" presStyleCnt="2"/>
      <dgm:spPr/>
    </dgm:pt>
    <dgm:pt modelId="{31BE76D9-6BA7-48FA-BBD8-9293228BCA4D}" type="pres">
      <dgm:prSet presAssocID="{5117C14C-1DC6-4BD4-8943-D20088625DFB}" presName="hierRoot2" presStyleCnt="0">
        <dgm:presLayoutVars>
          <dgm:hierBranch val="init"/>
        </dgm:presLayoutVars>
      </dgm:prSet>
      <dgm:spPr/>
    </dgm:pt>
    <dgm:pt modelId="{8F4280D6-8B94-4E28-B50E-0D348EB830F1}" type="pres">
      <dgm:prSet presAssocID="{5117C14C-1DC6-4BD4-8943-D20088625DFB}" presName="rootComposite" presStyleCnt="0"/>
      <dgm:spPr/>
    </dgm:pt>
    <dgm:pt modelId="{4C98945F-AAC4-49CD-9CB1-73A5B7E1B8E2}" type="pres">
      <dgm:prSet presAssocID="{5117C14C-1DC6-4BD4-8943-D20088625DFB}" presName="rootText" presStyleLbl="node3" presStyleIdx="1" presStyleCnt="2">
        <dgm:presLayoutVars>
          <dgm:chPref val="3"/>
        </dgm:presLayoutVars>
      </dgm:prSet>
      <dgm:spPr/>
    </dgm:pt>
    <dgm:pt modelId="{2357318E-AB20-43C2-AA9B-01DF32FDCDB5}" type="pres">
      <dgm:prSet presAssocID="{5117C14C-1DC6-4BD4-8943-D20088625DFB}" presName="rootConnector" presStyleLbl="node3" presStyleIdx="1" presStyleCnt="2"/>
      <dgm:spPr/>
    </dgm:pt>
    <dgm:pt modelId="{1664A89D-87E2-4DB0-B923-AAFCE476C8EB}" type="pres">
      <dgm:prSet presAssocID="{5117C14C-1DC6-4BD4-8943-D20088625DFB}" presName="hierChild4" presStyleCnt="0"/>
      <dgm:spPr/>
    </dgm:pt>
    <dgm:pt modelId="{024AF06C-9C75-4118-9841-9E717C9B2C35}" type="pres">
      <dgm:prSet presAssocID="{5117C14C-1DC6-4BD4-8943-D20088625DFB}" presName="hierChild5" presStyleCnt="0"/>
      <dgm:spPr/>
    </dgm:pt>
    <dgm:pt modelId="{DD56D13D-910D-4457-AAA0-AC1B7E21F3C0}" type="pres">
      <dgm:prSet presAssocID="{AA8CC610-87F7-4A7F-AB47-0689FF2D2108}" presName="hierChild5" presStyleCnt="0"/>
      <dgm:spPr/>
    </dgm:pt>
    <dgm:pt modelId="{1A4C3FC5-ACCF-4F6C-9A06-BEC3D91EFC47}" type="pres">
      <dgm:prSet presAssocID="{51D2F30C-E45F-443E-B48B-E896EBF5676D}" presName="Name64" presStyleLbl="parChTrans1D2" presStyleIdx="1" presStyleCnt="2"/>
      <dgm:spPr/>
    </dgm:pt>
    <dgm:pt modelId="{9FFC6418-A543-476C-AFEC-22DE86DAEEF0}" type="pres">
      <dgm:prSet presAssocID="{1B36761B-AB29-4A7D-A919-8335A9E9467D}" presName="hierRoot2" presStyleCnt="0">
        <dgm:presLayoutVars>
          <dgm:hierBranch val="init"/>
        </dgm:presLayoutVars>
      </dgm:prSet>
      <dgm:spPr/>
    </dgm:pt>
    <dgm:pt modelId="{6E439C80-9FF0-42AA-868D-DB20A72F8739}" type="pres">
      <dgm:prSet presAssocID="{1B36761B-AB29-4A7D-A919-8335A9E9467D}" presName="rootComposite" presStyleCnt="0"/>
      <dgm:spPr/>
    </dgm:pt>
    <dgm:pt modelId="{618182F2-A40B-463A-BEC6-5EAFF54B1F71}" type="pres">
      <dgm:prSet presAssocID="{1B36761B-AB29-4A7D-A919-8335A9E9467D}" presName="rootText" presStyleLbl="node2" presStyleIdx="1" presStyleCnt="2" custLinFactX="20155" custLinFactNeighborX="100000" custLinFactNeighborY="72979">
        <dgm:presLayoutVars>
          <dgm:chPref val="3"/>
        </dgm:presLayoutVars>
      </dgm:prSet>
      <dgm:spPr/>
    </dgm:pt>
    <dgm:pt modelId="{895912D8-3C4E-4433-98F5-BDC719B8D02A}" type="pres">
      <dgm:prSet presAssocID="{1B36761B-AB29-4A7D-A919-8335A9E9467D}" presName="rootConnector" presStyleLbl="node2" presStyleIdx="1" presStyleCnt="2"/>
      <dgm:spPr/>
    </dgm:pt>
    <dgm:pt modelId="{D8E674A7-B86E-4A2D-9488-8E0CA7A9AC60}" type="pres">
      <dgm:prSet presAssocID="{1B36761B-AB29-4A7D-A919-8335A9E9467D}" presName="hierChild4" presStyleCnt="0"/>
      <dgm:spPr/>
    </dgm:pt>
    <dgm:pt modelId="{9AFCCC86-CE74-4567-B336-ADE57C780941}" type="pres">
      <dgm:prSet presAssocID="{1B36761B-AB29-4A7D-A919-8335A9E9467D}" presName="hierChild5" presStyleCnt="0"/>
      <dgm:spPr/>
    </dgm:pt>
    <dgm:pt modelId="{402F679C-8DCA-4DDB-B986-93055069BE66}" type="pres">
      <dgm:prSet presAssocID="{23CD0430-E835-4562-A393-DC04DA3F8144}" presName="hierChild3" presStyleCnt="0"/>
      <dgm:spPr/>
    </dgm:pt>
  </dgm:ptLst>
  <dgm:cxnLst>
    <dgm:cxn modelId="{BAFADF18-EFAE-465D-99AB-F5A61BD955CA}" type="presOf" srcId="{1B36761B-AB29-4A7D-A919-8335A9E9467D}" destId="{895912D8-3C4E-4433-98F5-BDC719B8D02A}" srcOrd="1" destOrd="0" presId="urn:microsoft.com/office/officeart/2009/3/layout/HorizontalOrganizationChart"/>
    <dgm:cxn modelId="{FD298E1F-E08A-4026-8BE7-F38A3AB7E9E8}" type="presOf" srcId="{51D2F30C-E45F-443E-B48B-E896EBF5676D}" destId="{1A4C3FC5-ACCF-4F6C-9A06-BEC3D91EFC47}" srcOrd="0" destOrd="0" presId="urn:microsoft.com/office/officeart/2009/3/layout/HorizontalOrganizationChart"/>
    <dgm:cxn modelId="{3A74312D-01EC-4B2F-8366-0E92161264BB}" srcId="{23CD0430-E835-4562-A393-DC04DA3F8144}" destId="{1B36761B-AB29-4A7D-A919-8335A9E9467D}" srcOrd="1" destOrd="0" parTransId="{51D2F30C-E45F-443E-B48B-E896EBF5676D}" sibTransId="{AC0A26DD-BDAC-42A2-826B-67E52BD2C43C}"/>
    <dgm:cxn modelId="{8A78EF3A-6CE2-471B-B1FD-0141D76B81FC}" type="presOf" srcId="{7C030BE0-3F21-4C76-911F-88ECBB38B12C}" destId="{EDB16E87-0852-449D-B569-FD8CDD6213F3}" srcOrd="0" destOrd="0" presId="urn:microsoft.com/office/officeart/2009/3/layout/HorizontalOrganizationChart"/>
    <dgm:cxn modelId="{B3CC3B62-D8DB-4D88-A84D-DF5FD7C144D2}" type="presOf" srcId="{606DD8E2-BCFE-4F2D-B2D5-367EB2EF117C}" destId="{BA37D245-E143-4A7C-B8F7-A364752C8DCD}" srcOrd="1" destOrd="0" presId="urn:microsoft.com/office/officeart/2009/3/layout/HorizontalOrganizationChart"/>
    <dgm:cxn modelId="{70E19464-34EE-46F7-AA0D-A5C2FB1B7C5B}" srcId="{23CD0430-E835-4562-A393-DC04DA3F8144}" destId="{AA8CC610-87F7-4A7F-AB47-0689FF2D2108}" srcOrd="0" destOrd="0" parTransId="{7C030BE0-3F21-4C76-911F-88ECBB38B12C}" sibTransId="{3FCC1EA7-102C-4E54-AAF5-D0532F68C636}"/>
    <dgm:cxn modelId="{966BE469-A123-4A4D-BE37-E6AC651E8F2D}" type="presOf" srcId="{23CD0430-E835-4562-A393-DC04DA3F8144}" destId="{89029419-14E2-4F73-9E88-7D3DAF0A97B4}" srcOrd="0" destOrd="0" presId="urn:microsoft.com/office/officeart/2009/3/layout/HorizontalOrganizationChart"/>
    <dgm:cxn modelId="{11E68374-2A31-49AA-8E33-4F47105F3668}" type="presOf" srcId="{53ED3E40-23DA-4BF2-97F3-25627E59A52A}" destId="{8BF52EB1-B8C7-4A09-BDBC-75155A6DC259}" srcOrd="0" destOrd="0" presId="urn:microsoft.com/office/officeart/2009/3/layout/HorizontalOrganizationChart"/>
    <dgm:cxn modelId="{FA2D3B7A-D2CB-4647-B57A-09C2E3B58B36}" srcId="{55450A99-7CBF-432E-89EF-A8E88F9BA7B0}" destId="{23CD0430-E835-4562-A393-DC04DA3F8144}" srcOrd="0" destOrd="0" parTransId="{A7439F53-E205-4B5A-88DA-381E8EADF657}" sibTransId="{83CA933C-E87E-4406-A8D6-BD4832697BF2}"/>
    <dgm:cxn modelId="{8E9BA55A-4B9D-4081-A9E1-8AF64BFA3FE6}" type="presOf" srcId="{AA8CC610-87F7-4A7F-AB47-0689FF2D2108}" destId="{BA50B846-07C7-465B-ACA5-26BDA2B4581E}" srcOrd="1" destOrd="0" presId="urn:microsoft.com/office/officeart/2009/3/layout/HorizontalOrganizationChart"/>
    <dgm:cxn modelId="{67CEA099-FDDE-4926-A157-125FD74E9D1B}" type="presOf" srcId="{23CD0430-E835-4562-A393-DC04DA3F8144}" destId="{5AEF67F8-45FD-4603-B4E1-C07BEAD9B5CC}" srcOrd="1" destOrd="0" presId="urn:microsoft.com/office/officeart/2009/3/layout/HorizontalOrganizationChart"/>
    <dgm:cxn modelId="{05946B9E-F68E-4AB1-BAF5-B16BE1535934}" type="presOf" srcId="{1B36761B-AB29-4A7D-A919-8335A9E9467D}" destId="{618182F2-A40B-463A-BEC6-5EAFF54B1F71}" srcOrd="0" destOrd="0" presId="urn:microsoft.com/office/officeart/2009/3/layout/HorizontalOrganizationChart"/>
    <dgm:cxn modelId="{644866A2-1264-4BB9-8867-2088191D68EC}" type="presOf" srcId="{32F80916-8AFC-4572-9B71-F7A7792FB08B}" destId="{8DD63F19-781E-4833-8688-5769136A5A3D}" srcOrd="0" destOrd="0" presId="urn:microsoft.com/office/officeart/2009/3/layout/HorizontalOrganizationChart"/>
    <dgm:cxn modelId="{133207A5-1B78-48E2-9F5D-60743799F44C}" type="presOf" srcId="{55450A99-7CBF-432E-89EF-A8E88F9BA7B0}" destId="{5B8F5B9C-6153-4E1B-A125-148F4FC2634D}" srcOrd="0" destOrd="0" presId="urn:microsoft.com/office/officeart/2009/3/layout/HorizontalOrganizationChart"/>
    <dgm:cxn modelId="{D855FFA5-57EC-4A15-B91A-640A920D3E8B}" srcId="{AA8CC610-87F7-4A7F-AB47-0689FF2D2108}" destId="{5117C14C-1DC6-4BD4-8943-D20088625DFB}" srcOrd="1" destOrd="0" parTransId="{53ED3E40-23DA-4BF2-97F3-25627E59A52A}" sibTransId="{CAE5A64E-2BE8-4370-8288-BA029434061A}"/>
    <dgm:cxn modelId="{683F88BF-B548-417A-9FD4-B92B1C01876A}" type="presOf" srcId="{AA8CC610-87F7-4A7F-AB47-0689FF2D2108}" destId="{326F8F76-AAD5-415E-9701-F4E1841D753B}" srcOrd="0" destOrd="0" presId="urn:microsoft.com/office/officeart/2009/3/layout/HorizontalOrganizationChart"/>
    <dgm:cxn modelId="{9050F6C8-B0AE-4114-898F-832869A60B6D}" srcId="{AA8CC610-87F7-4A7F-AB47-0689FF2D2108}" destId="{606DD8E2-BCFE-4F2D-B2D5-367EB2EF117C}" srcOrd="0" destOrd="0" parTransId="{32F80916-8AFC-4572-9B71-F7A7792FB08B}" sibTransId="{41AA10AA-BA20-41B5-BA28-8441376DC699}"/>
    <dgm:cxn modelId="{A1D318D6-C557-434D-84B6-68EA74674AFD}" type="presOf" srcId="{5117C14C-1DC6-4BD4-8943-D20088625DFB}" destId="{4C98945F-AAC4-49CD-9CB1-73A5B7E1B8E2}" srcOrd="0" destOrd="0" presId="urn:microsoft.com/office/officeart/2009/3/layout/HorizontalOrganizationChart"/>
    <dgm:cxn modelId="{39703AFC-F2E0-4476-AB10-1C4301963BA0}" type="presOf" srcId="{606DD8E2-BCFE-4F2D-B2D5-367EB2EF117C}" destId="{C9AED77F-DDB6-4912-A8DF-3F8B09F982E0}" srcOrd="0" destOrd="0" presId="urn:microsoft.com/office/officeart/2009/3/layout/HorizontalOrganizationChart"/>
    <dgm:cxn modelId="{4A862CFD-5A48-46D6-AFD6-8265B6D7EADB}" type="presOf" srcId="{5117C14C-1DC6-4BD4-8943-D20088625DFB}" destId="{2357318E-AB20-43C2-AA9B-01DF32FDCDB5}" srcOrd="1" destOrd="0" presId="urn:microsoft.com/office/officeart/2009/3/layout/HorizontalOrganizationChart"/>
    <dgm:cxn modelId="{7AAC914A-57DE-4A89-B840-7E22DBA0BAF2}" type="presParOf" srcId="{5B8F5B9C-6153-4E1B-A125-148F4FC2634D}" destId="{9F317B48-674B-4A41-850E-F3E8ED0B6331}" srcOrd="0" destOrd="0" presId="urn:microsoft.com/office/officeart/2009/3/layout/HorizontalOrganizationChart"/>
    <dgm:cxn modelId="{9B29B65B-4FFC-49FE-B172-F986216F8DE4}" type="presParOf" srcId="{9F317B48-674B-4A41-850E-F3E8ED0B6331}" destId="{9377422E-7757-4433-996E-E0A41E7785A7}" srcOrd="0" destOrd="0" presId="urn:microsoft.com/office/officeart/2009/3/layout/HorizontalOrganizationChart"/>
    <dgm:cxn modelId="{B17B1159-D58C-4D1F-8F0A-85D301C8E8C7}" type="presParOf" srcId="{9377422E-7757-4433-996E-E0A41E7785A7}" destId="{89029419-14E2-4F73-9E88-7D3DAF0A97B4}" srcOrd="0" destOrd="0" presId="urn:microsoft.com/office/officeart/2009/3/layout/HorizontalOrganizationChart"/>
    <dgm:cxn modelId="{99D482EC-7E8B-4C07-864E-CF4D192BA31F}" type="presParOf" srcId="{9377422E-7757-4433-996E-E0A41E7785A7}" destId="{5AEF67F8-45FD-4603-B4E1-C07BEAD9B5CC}" srcOrd="1" destOrd="0" presId="urn:microsoft.com/office/officeart/2009/3/layout/HorizontalOrganizationChart"/>
    <dgm:cxn modelId="{C985D4EA-BC5C-421A-90CD-C94BE9E7476E}" type="presParOf" srcId="{9F317B48-674B-4A41-850E-F3E8ED0B6331}" destId="{A0E22FF8-0064-4BEA-BA33-E269563F59FE}" srcOrd="1" destOrd="0" presId="urn:microsoft.com/office/officeart/2009/3/layout/HorizontalOrganizationChart"/>
    <dgm:cxn modelId="{FE228E59-A7B4-43E8-906B-DD327A708086}" type="presParOf" srcId="{A0E22FF8-0064-4BEA-BA33-E269563F59FE}" destId="{EDB16E87-0852-449D-B569-FD8CDD6213F3}" srcOrd="0" destOrd="0" presId="urn:microsoft.com/office/officeart/2009/3/layout/HorizontalOrganizationChart"/>
    <dgm:cxn modelId="{C20CFE04-A90C-4235-8FAC-61D27CD36A85}" type="presParOf" srcId="{A0E22FF8-0064-4BEA-BA33-E269563F59FE}" destId="{8BD7EC89-77BE-4656-B928-1139A20473A0}" srcOrd="1" destOrd="0" presId="urn:microsoft.com/office/officeart/2009/3/layout/HorizontalOrganizationChart"/>
    <dgm:cxn modelId="{6729C88D-FB43-4728-9D0A-A828CA3D9EC7}" type="presParOf" srcId="{8BD7EC89-77BE-4656-B928-1139A20473A0}" destId="{21C2B2BE-FBF1-42E3-AE39-07AA4B5C592F}" srcOrd="0" destOrd="0" presId="urn:microsoft.com/office/officeart/2009/3/layout/HorizontalOrganizationChart"/>
    <dgm:cxn modelId="{ACC37970-FE33-4394-92AA-C60E045F265F}" type="presParOf" srcId="{21C2B2BE-FBF1-42E3-AE39-07AA4B5C592F}" destId="{326F8F76-AAD5-415E-9701-F4E1841D753B}" srcOrd="0" destOrd="0" presId="urn:microsoft.com/office/officeart/2009/3/layout/HorizontalOrganizationChart"/>
    <dgm:cxn modelId="{EDA5E2CB-D3BA-4F41-869D-291207DFD672}" type="presParOf" srcId="{21C2B2BE-FBF1-42E3-AE39-07AA4B5C592F}" destId="{BA50B846-07C7-465B-ACA5-26BDA2B4581E}" srcOrd="1" destOrd="0" presId="urn:microsoft.com/office/officeart/2009/3/layout/HorizontalOrganizationChart"/>
    <dgm:cxn modelId="{DC8CB843-AD70-46B3-8B76-BEB18ECFDBA0}" type="presParOf" srcId="{8BD7EC89-77BE-4656-B928-1139A20473A0}" destId="{F647074A-A470-41B0-9007-793B18249298}" srcOrd="1" destOrd="0" presId="urn:microsoft.com/office/officeart/2009/3/layout/HorizontalOrganizationChart"/>
    <dgm:cxn modelId="{2638635B-FCEC-4585-832D-62E3B6DB5A58}" type="presParOf" srcId="{F647074A-A470-41B0-9007-793B18249298}" destId="{8DD63F19-781E-4833-8688-5769136A5A3D}" srcOrd="0" destOrd="0" presId="urn:microsoft.com/office/officeart/2009/3/layout/HorizontalOrganizationChart"/>
    <dgm:cxn modelId="{E782DD6E-1EE3-450E-B05D-716AC962FAC5}" type="presParOf" srcId="{F647074A-A470-41B0-9007-793B18249298}" destId="{2CBE0BCF-757D-477A-BF7C-03C54C9D7E62}" srcOrd="1" destOrd="0" presId="urn:microsoft.com/office/officeart/2009/3/layout/HorizontalOrganizationChart"/>
    <dgm:cxn modelId="{11014DD2-3005-4E42-BCB0-EF17A3388280}" type="presParOf" srcId="{2CBE0BCF-757D-477A-BF7C-03C54C9D7E62}" destId="{FF1A8158-5DF3-4501-8D65-AFD2B4DD8267}" srcOrd="0" destOrd="0" presId="urn:microsoft.com/office/officeart/2009/3/layout/HorizontalOrganizationChart"/>
    <dgm:cxn modelId="{DAFC5567-E3E8-42C2-AA61-B58FAEF950F6}" type="presParOf" srcId="{FF1A8158-5DF3-4501-8D65-AFD2B4DD8267}" destId="{C9AED77F-DDB6-4912-A8DF-3F8B09F982E0}" srcOrd="0" destOrd="0" presId="urn:microsoft.com/office/officeart/2009/3/layout/HorizontalOrganizationChart"/>
    <dgm:cxn modelId="{6364DDBB-1905-449A-AEFF-B2B5FCB178A4}" type="presParOf" srcId="{FF1A8158-5DF3-4501-8D65-AFD2B4DD8267}" destId="{BA37D245-E143-4A7C-B8F7-A364752C8DCD}" srcOrd="1" destOrd="0" presId="urn:microsoft.com/office/officeart/2009/3/layout/HorizontalOrganizationChart"/>
    <dgm:cxn modelId="{0BB7AB21-990B-4A6B-8AEB-F0F4C21AE979}" type="presParOf" srcId="{2CBE0BCF-757D-477A-BF7C-03C54C9D7E62}" destId="{16CDB9FB-E32A-4BC0-A9BB-6DC54EBE35A6}" srcOrd="1" destOrd="0" presId="urn:microsoft.com/office/officeart/2009/3/layout/HorizontalOrganizationChart"/>
    <dgm:cxn modelId="{799F906E-041F-4ED7-87DE-D12361791620}" type="presParOf" srcId="{2CBE0BCF-757D-477A-BF7C-03C54C9D7E62}" destId="{9CA909CF-9B25-4FBF-BF59-995010DE561B}" srcOrd="2" destOrd="0" presId="urn:microsoft.com/office/officeart/2009/3/layout/HorizontalOrganizationChart"/>
    <dgm:cxn modelId="{6974AA3A-97D7-4DC2-9AE8-A650877AB779}" type="presParOf" srcId="{F647074A-A470-41B0-9007-793B18249298}" destId="{8BF52EB1-B8C7-4A09-BDBC-75155A6DC259}" srcOrd="2" destOrd="0" presId="urn:microsoft.com/office/officeart/2009/3/layout/HorizontalOrganizationChart"/>
    <dgm:cxn modelId="{E34D27CF-5048-4186-AB3C-68C47E9180A2}" type="presParOf" srcId="{F647074A-A470-41B0-9007-793B18249298}" destId="{31BE76D9-6BA7-48FA-BBD8-9293228BCA4D}" srcOrd="3" destOrd="0" presId="urn:microsoft.com/office/officeart/2009/3/layout/HorizontalOrganizationChart"/>
    <dgm:cxn modelId="{A9B32F14-0C91-4C93-88FD-F1772C2134FB}" type="presParOf" srcId="{31BE76D9-6BA7-48FA-BBD8-9293228BCA4D}" destId="{8F4280D6-8B94-4E28-B50E-0D348EB830F1}" srcOrd="0" destOrd="0" presId="urn:microsoft.com/office/officeart/2009/3/layout/HorizontalOrganizationChart"/>
    <dgm:cxn modelId="{34C50729-9ED1-4278-B3D4-2E1B29F95870}" type="presParOf" srcId="{8F4280D6-8B94-4E28-B50E-0D348EB830F1}" destId="{4C98945F-AAC4-49CD-9CB1-73A5B7E1B8E2}" srcOrd="0" destOrd="0" presId="urn:microsoft.com/office/officeart/2009/3/layout/HorizontalOrganizationChart"/>
    <dgm:cxn modelId="{FDC0B18F-E11C-4E82-83F3-01F0F6943AA3}" type="presParOf" srcId="{8F4280D6-8B94-4E28-B50E-0D348EB830F1}" destId="{2357318E-AB20-43C2-AA9B-01DF32FDCDB5}" srcOrd="1" destOrd="0" presId="urn:microsoft.com/office/officeart/2009/3/layout/HorizontalOrganizationChart"/>
    <dgm:cxn modelId="{18175216-1253-4CCA-BE33-85E5AF2B3AB0}" type="presParOf" srcId="{31BE76D9-6BA7-48FA-BBD8-9293228BCA4D}" destId="{1664A89D-87E2-4DB0-B923-AAFCE476C8EB}" srcOrd="1" destOrd="0" presId="urn:microsoft.com/office/officeart/2009/3/layout/HorizontalOrganizationChart"/>
    <dgm:cxn modelId="{81E987B7-EA54-4012-9454-3BD1F02BE65A}" type="presParOf" srcId="{31BE76D9-6BA7-48FA-BBD8-9293228BCA4D}" destId="{024AF06C-9C75-4118-9841-9E717C9B2C35}" srcOrd="2" destOrd="0" presId="urn:microsoft.com/office/officeart/2009/3/layout/HorizontalOrganizationChart"/>
    <dgm:cxn modelId="{E254BC77-6586-4331-94CC-577F8FFF38CD}" type="presParOf" srcId="{8BD7EC89-77BE-4656-B928-1139A20473A0}" destId="{DD56D13D-910D-4457-AAA0-AC1B7E21F3C0}" srcOrd="2" destOrd="0" presId="urn:microsoft.com/office/officeart/2009/3/layout/HorizontalOrganizationChart"/>
    <dgm:cxn modelId="{50DB6545-1CA2-4EF0-B75A-1D69BC73A25F}" type="presParOf" srcId="{A0E22FF8-0064-4BEA-BA33-E269563F59FE}" destId="{1A4C3FC5-ACCF-4F6C-9A06-BEC3D91EFC47}" srcOrd="2" destOrd="0" presId="urn:microsoft.com/office/officeart/2009/3/layout/HorizontalOrganizationChart"/>
    <dgm:cxn modelId="{579E036A-9EE0-4D71-9333-A83E4071222B}" type="presParOf" srcId="{A0E22FF8-0064-4BEA-BA33-E269563F59FE}" destId="{9FFC6418-A543-476C-AFEC-22DE86DAEEF0}" srcOrd="3" destOrd="0" presId="urn:microsoft.com/office/officeart/2009/3/layout/HorizontalOrganizationChart"/>
    <dgm:cxn modelId="{8B072204-58E4-4AED-A676-3347C25FC402}" type="presParOf" srcId="{9FFC6418-A543-476C-AFEC-22DE86DAEEF0}" destId="{6E439C80-9FF0-42AA-868D-DB20A72F8739}" srcOrd="0" destOrd="0" presId="urn:microsoft.com/office/officeart/2009/3/layout/HorizontalOrganizationChart"/>
    <dgm:cxn modelId="{8F61B96D-5D63-4D12-A0BE-9E1EE72B8393}" type="presParOf" srcId="{6E439C80-9FF0-42AA-868D-DB20A72F8739}" destId="{618182F2-A40B-463A-BEC6-5EAFF54B1F71}" srcOrd="0" destOrd="0" presId="urn:microsoft.com/office/officeart/2009/3/layout/HorizontalOrganizationChart"/>
    <dgm:cxn modelId="{D477D8DA-F219-4D5C-ADEC-AFC6170A76D1}" type="presParOf" srcId="{6E439C80-9FF0-42AA-868D-DB20A72F8739}" destId="{895912D8-3C4E-4433-98F5-BDC719B8D02A}" srcOrd="1" destOrd="0" presId="urn:microsoft.com/office/officeart/2009/3/layout/HorizontalOrganizationChart"/>
    <dgm:cxn modelId="{BFF84A2A-1553-48AB-A2D4-06B125DECD98}" type="presParOf" srcId="{9FFC6418-A543-476C-AFEC-22DE86DAEEF0}" destId="{D8E674A7-B86E-4A2D-9488-8E0CA7A9AC60}" srcOrd="1" destOrd="0" presId="urn:microsoft.com/office/officeart/2009/3/layout/HorizontalOrganizationChart"/>
    <dgm:cxn modelId="{2FA7141E-C09E-4BDB-806B-7B1176DC90B4}" type="presParOf" srcId="{9FFC6418-A543-476C-AFEC-22DE86DAEEF0}" destId="{9AFCCC86-CE74-4567-B336-ADE57C780941}" srcOrd="2" destOrd="0" presId="urn:microsoft.com/office/officeart/2009/3/layout/HorizontalOrganizationChart"/>
    <dgm:cxn modelId="{C377D9FD-3419-40DD-9AD3-3676DACA1F0A}" type="presParOf" srcId="{9F317B48-674B-4A41-850E-F3E8ED0B6331}" destId="{402F679C-8DCA-4DDB-B986-93055069BE6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450A99-7CBF-432E-89EF-A8E88F9BA7B0}"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23CD0430-E835-4562-A393-DC04DA3F8144}">
      <dgm:prSet phldrT="[Text]"/>
      <dgm:spPr/>
      <dgm:t>
        <a:bodyPr/>
        <a:lstStyle/>
        <a:p>
          <a:r>
            <a:rPr lang="en-IN" dirty="0"/>
            <a:t>Student Services Solutions Inc. </a:t>
          </a:r>
        </a:p>
      </dgm:t>
    </dgm:pt>
    <dgm:pt modelId="{A7439F53-E205-4B5A-88DA-381E8EADF657}" type="parTrans" cxnId="{FA2D3B7A-D2CB-4647-B57A-09C2E3B58B36}">
      <dgm:prSet/>
      <dgm:spPr/>
      <dgm:t>
        <a:bodyPr/>
        <a:lstStyle/>
        <a:p>
          <a:endParaRPr lang="en-IN"/>
        </a:p>
      </dgm:t>
    </dgm:pt>
    <dgm:pt modelId="{83CA933C-E87E-4406-A8D6-BD4832697BF2}" type="sibTrans" cxnId="{FA2D3B7A-D2CB-4647-B57A-09C2E3B58B36}">
      <dgm:prSet/>
      <dgm:spPr/>
      <dgm:t>
        <a:bodyPr/>
        <a:lstStyle/>
        <a:p>
          <a:endParaRPr lang="en-IN"/>
        </a:p>
      </dgm:t>
    </dgm:pt>
    <dgm:pt modelId="{AA8CC610-87F7-4A7F-AB47-0689FF2D2108}">
      <dgm:prSet phldrT="[Text]"/>
      <dgm:spPr/>
      <dgm:t>
        <a:bodyPr/>
        <a:lstStyle/>
        <a:p>
          <a:r>
            <a:rPr lang="en-IN" dirty="0"/>
            <a:t>University Student </a:t>
          </a:r>
          <a:r>
            <a:rPr lang="en-IN" dirty="0" err="1"/>
            <a:t>Center</a:t>
          </a:r>
          <a:endParaRPr lang="en-IN" dirty="0"/>
        </a:p>
      </dgm:t>
    </dgm:pt>
    <dgm:pt modelId="{7C030BE0-3F21-4C76-911F-88ECBB38B12C}" type="parTrans" cxnId="{70E19464-34EE-46F7-AA0D-A5C2FB1B7C5B}">
      <dgm:prSet/>
      <dgm:spPr/>
      <dgm:t>
        <a:bodyPr/>
        <a:lstStyle/>
        <a:p>
          <a:endParaRPr lang="en-IN"/>
        </a:p>
      </dgm:t>
    </dgm:pt>
    <dgm:pt modelId="{3FCC1EA7-102C-4E54-AAF5-D0532F68C636}" type="sibTrans" cxnId="{70E19464-34EE-46F7-AA0D-A5C2FB1B7C5B}">
      <dgm:prSet/>
      <dgm:spPr/>
      <dgm:t>
        <a:bodyPr/>
        <a:lstStyle/>
        <a:p>
          <a:endParaRPr lang="en-IN"/>
        </a:p>
      </dgm:t>
    </dgm:pt>
    <dgm:pt modelId="{606DD8E2-BCFE-4F2D-B2D5-367EB2EF117C}">
      <dgm:prSet phldrT="[Text]"/>
      <dgm:spPr/>
      <dgm:t>
        <a:bodyPr/>
        <a:lstStyle/>
        <a:p>
          <a:r>
            <a:rPr lang="en-IN" dirty="0"/>
            <a:t>Transcript Authority</a:t>
          </a:r>
        </a:p>
      </dgm:t>
    </dgm:pt>
    <dgm:pt modelId="{32F80916-8AFC-4572-9B71-F7A7792FB08B}" type="parTrans" cxnId="{9050F6C8-B0AE-4114-898F-832869A60B6D}">
      <dgm:prSet/>
      <dgm:spPr/>
      <dgm:t>
        <a:bodyPr/>
        <a:lstStyle/>
        <a:p>
          <a:endParaRPr lang="en-IN"/>
        </a:p>
      </dgm:t>
    </dgm:pt>
    <dgm:pt modelId="{41AA10AA-BA20-41B5-BA28-8441376DC699}" type="sibTrans" cxnId="{9050F6C8-B0AE-4114-898F-832869A60B6D}">
      <dgm:prSet/>
      <dgm:spPr/>
      <dgm:t>
        <a:bodyPr/>
        <a:lstStyle/>
        <a:p>
          <a:endParaRPr lang="en-IN"/>
        </a:p>
      </dgm:t>
    </dgm:pt>
    <dgm:pt modelId="{5117C14C-1DC6-4BD4-8943-D20088625DFB}">
      <dgm:prSet phldrT="[Text]"/>
      <dgm:spPr/>
      <dgm:t>
        <a:bodyPr/>
        <a:lstStyle/>
        <a:p>
          <a:r>
            <a:rPr lang="en-IN" dirty="0"/>
            <a:t>Academic Advisor</a:t>
          </a:r>
        </a:p>
      </dgm:t>
    </dgm:pt>
    <dgm:pt modelId="{53ED3E40-23DA-4BF2-97F3-25627E59A52A}" type="parTrans" cxnId="{D855FFA5-57EC-4A15-B91A-640A920D3E8B}">
      <dgm:prSet/>
      <dgm:spPr/>
      <dgm:t>
        <a:bodyPr/>
        <a:lstStyle/>
        <a:p>
          <a:endParaRPr lang="en-IN"/>
        </a:p>
      </dgm:t>
    </dgm:pt>
    <dgm:pt modelId="{CAE5A64E-2BE8-4370-8288-BA029434061A}" type="sibTrans" cxnId="{D855FFA5-57EC-4A15-B91A-640A920D3E8B}">
      <dgm:prSet/>
      <dgm:spPr/>
      <dgm:t>
        <a:bodyPr/>
        <a:lstStyle/>
        <a:p>
          <a:endParaRPr lang="en-IN"/>
        </a:p>
      </dgm:t>
    </dgm:pt>
    <dgm:pt modelId="{1B36761B-AB29-4A7D-A919-8335A9E9467D}">
      <dgm:prSet phldrT="[Text]"/>
      <dgm:spPr/>
      <dgm:t>
        <a:bodyPr/>
        <a:lstStyle/>
        <a:p>
          <a:r>
            <a:rPr lang="en-IN" dirty="0"/>
            <a:t>Administrator</a:t>
          </a:r>
        </a:p>
      </dgm:t>
    </dgm:pt>
    <dgm:pt modelId="{51D2F30C-E45F-443E-B48B-E896EBF5676D}" type="parTrans" cxnId="{3A74312D-01EC-4B2F-8366-0E92161264BB}">
      <dgm:prSet/>
      <dgm:spPr/>
      <dgm:t>
        <a:bodyPr/>
        <a:lstStyle/>
        <a:p>
          <a:endParaRPr lang="en-IN"/>
        </a:p>
      </dgm:t>
    </dgm:pt>
    <dgm:pt modelId="{AC0A26DD-BDAC-42A2-826B-67E52BD2C43C}" type="sibTrans" cxnId="{3A74312D-01EC-4B2F-8366-0E92161264BB}">
      <dgm:prSet/>
      <dgm:spPr/>
      <dgm:t>
        <a:bodyPr/>
        <a:lstStyle/>
        <a:p>
          <a:endParaRPr lang="en-IN"/>
        </a:p>
      </dgm:t>
    </dgm:pt>
    <dgm:pt modelId="{5B8F5B9C-6153-4E1B-A125-148F4FC2634D}" type="pres">
      <dgm:prSet presAssocID="{55450A99-7CBF-432E-89EF-A8E88F9BA7B0}" presName="hierChild1" presStyleCnt="0">
        <dgm:presLayoutVars>
          <dgm:orgChart val="1"/>
          <dgm:chPref val="1"/>
          <dgm:dir/>
          <dgm:animOne val="branch"/>
          <dgm:animLvl val="lvl"/>
          <dgm:resizeHandles/>
        </dgm:presLayoutVars>
      </dgm:prSet>
      <dgm:spPr/>
    </dgm:pt>
    <dgm:pt modelId="{9F317B48-674B-4A41-850E-F3E8ED0B6331}" type="pres">
      <dgm:prSet presAssocID="{23CD0430-E835-4562-A393-DC04DA3F8144}" presName="hierRoot1" presStyleCnt="0">
        <dgm:presLayoutVars>
          <dgm:hierBranch val="init"/>
        </dgm:presLayoutVars>
      </dgm:prSet>
      <dgm:spPr/>
    </dgm:pt>
    <dgm:pt modelId="{9377422E-7757-4433-996E-E0A41E7785A7}" type="pres">
      <dgm:prSet presAssocID="{23CD0430-E835-4562-A393-DC04DA3F8144}" presName="rootComposite1" presStyleCnt="0"/>
      <dgm:spPr/>
    </dgm:pt>
    <dgm:pt modelId="{89029419-14E2-4F73-9E88-7D3DAF0A97B4}" type="pres">
      <dgm:prSet presAssocID="{23CD0430-E835-4562-A393-DC04DA3F8144}" presName="rootText1" presStyleLbl="node0" presStyleIdx="0" presStyleCnt="1" custScaleX="85272" custLinFactNeighborX="1714" custLinFactNeighborY="214">
        <dgm:presLayoutVars>
          <dgm:chPref val="3"/>
        </dgm:presLayoutVars>
      </dgm:prSet>
      <dgm:spPr/>
    </dgm:pt>
    <dgm:pt modelId="{5AEF67F8-45FD-4603-B4E1-C07BEAD9B5CC}" type="pres">
      <dgm:prSet presAssocID="{23CD0430-E835-4562-A393-DC04DA3F8144}" presName="rootConnector1" presStyleLbl="node1" presStyleIdx="0" presStyleCnt="0"/>
      <dgm:spPr/>
    </dgm:pt>
    <dgm:pt modelId="{A0E22FF8-0064-4BEA-BA33-E269563F59FE}" type="pres">
      <dgm:prSet presAssocID="{23CD0430-E835-4562-A393-DC04DA3F8144}" presName="hierChild2" presStyleCnt="0"/>
      <dgm:spPr/>
    </dgm:pt>
    <dgm:pt modelId="{EDB16E87-0852-449D-B569-FD8CDD6213F3}" type="pres">
      <dgm:prSet presAssocID="{7C030BE0-3F21-4C76-911F-88ECBB38B12C}" presName="Name64" presStyleLbl="parChTrans1D2" presStyleIdx="0" presStyleCnt="2"/>
      <dgm:spPr/>
    </dgm:pt>
    <dgm:pt modelId="{8BD7EC89-77BE-4656-B928-1139A20473A0}" type="pres">
      <dgm:prSet presAssocID="{AA8CC610-87F7-4A7F-AB47-0689FF2D2108}" presName="hierRoot2" presStyleCnt="0">
        <dgm:presLayoutVars>
          <dgm:hierBranch val="init"/>
        </dgm:presLayoutVars>
      </dgm:prSet>
      <dgm:spPr/>
    </dgm:pt>
    <dgm:pt modelId="{21C2B2BE-FBF1-42E3-AE39-07AA4B5C592F}" type="pres">
      <dgm:prSet presAssocID="{AA8CC610-87F7-4A7F-AB47-0689FF2D2108}" presName="rootComposite" presStyleCnt="0"/>
      <dgm:spPr/>
    </dgm:pt>
    <dgm:pt modelId="{326F8F76-AAD5-415E-9701-F4E1841D753B}" type="pres">
      <dgm:prSet presAssocID="{AA8CC610-87F7-4A7F-AB47-0689FF2D2108}" presName="rootText" presStyleLbl="node2" presStyleIdx="0" presStyleCnt="2" custLinFactNeighborX="-395" custLinFactNeighborY="71312">
        <dgm:presLayoutVars>
          <dgm:chPref val="3"/>
        </dgm:presLayoutVars>
      </dgm:prSet>
      <dgm:spPr/>
    </dgm:pt>
    <dgm:pt modelId="{BA50B846-07C7-465B-ACA5-26BDA2B4581E}" type="pres">
      <dgm:prSet presAssocID="{AA8CC610-87F7-4A7F-AB47-0689FF2D2108}" presName="rootConnector" presStyleLbl="node2" presStyleIdx="0" presStyleCnt="2"/>
      <dgm:spPr/>
    </dgm:pt>
    <dgm:pt modelId="{F647074A-A470-41B0-9007-793B18249298}" type="pres">
      <dgm:prSet presAssocID="{AA8CC610-87F7-4A7F-AB47-0689FF2D2108}" presName="hierChild4" presStyleCnt="0"/>
      <dgm:spPr/>
    </dgm:pt>
    <dgm:pt modelId="{8DD63F19-781E-4833-8688-5769136A5A3D}" type="pres">
      <dgm:prSet presAssocID="{32F80916-8AFC-4572-9B71-F7A7792FB08B}" presName="Name64" presStyleLbl="parChTrans1D3" presStyleIdx="0" presStyleCnt="2"/>
      <dgm:spPr/>
    </dgm:pt>
    <dgm:pt modelId="{2CBE0BCF-757D-477A-BF7C-03C54C9D7E62}" type="pres">
      <dgm:prSet presAssocID="{606DD8E2-BCFE-4F2D-B2D5-367EB2EF117C}" presName="hierRoot2" presStyleCnt="0">
        <dgm:presLayoutVars>
          <dgm:hierBranch val="init"/>
        </dgm:presLayoutVars>
      </dgm:prSet>
      <dgm:spPr/>
    </dgm:pt>
    <dgm:pt modelId="{FF1A8158-5DF3-4501-8D65-AFD2B4DD8267}" type="pres">
      <dgm:prSet presAssocID="{606DD8E2-BCFE-4F2D-B2D5-367EB2EF117C}" presName="rootComposite" presStyleCnt="0"/>
      <dgm:spPr/>
    </dgm:pt>
    <dgm:pt modelId="{C9AED77F-DDB6-4912-A8DF-3F8B09F982E0}" type="pres">
      <dgm:prSet presAssocID="{606DD8E2-BCFE-4F2D-B2D5-367EB2EF117C}" presName="rootText" presStyleLbl="node3" presStyleIdx="0" presStyleCnt="2" custLinFactNeighborX="387" custLinFactNeighborY="-1268">
        <dgm:presLayoutVars>
          <dgm:chPref val="3"/>
        </dgm:presLayoutVars>
      </dgm:prSet>
      <dgm:spPr/>
    </dgm:pt>
    <dgm:pt modelId="{BA37D245-E143-4A7C-B8F7-A364752C8DCD}" type="pres">
      <dgm:prSet presAssocID="{606DD8E2-BCFE-4F2D-B2D5-367EB2EF117C}" presName="rootConnector" presStyleLbl="node3" presStyleIdx="0" presStyleCnt="2"/>
      <dgm:spPr/>
    </dgm:pt>
    <dgm:pt modelId="{16CDB9FB-E32A-4BC0-A9BB-6DC54EBE35A6}" type="pres">
      <dgm:prSet presAssocID="{606DD8E2-BCFE-4F2D-B2D5-367EB2EF117C}" presName="hierChild4" presStyleCnt="0"/>
      <dgm:spPr/>
    </dgm:pt>
    <dgm:pt modelId="{9CA909CF-9B25-4FBF-BF59-995010DE561B}" type="pres">
      <dgm:prSet presAssocID="{606DD8E2-BCFE-4F2D-B2D5-367EB2EF117C}" presName="hierChild5" presStyleCnt="0"/>
      <dgm:spPr/>
    </dgm:pt>
    <dgm:pt modelId="{8BF52EB1-B8C7-4A09-BDBC-75155A6DC259}" type="pres">
      <dgm:prSet presAssocID="{53ED3E40-23DA-4BF2-97F3-25627E59A52A}" presName="Name64" presStyleLbl="parChTrans1D3" presStyleIdx="1" presStyleCnt="2"/>
      <dgm:spPr/>
    </dgm:pt>
    <dgm:pt modelId="{31BE76D9-6BA7-48FA-BBD8-9293228BCA4D}" type="pres">
      <dgm:prSet presAssocID="{5117C14C-1DC6-4BD4-8943-D20088625DFB}" presName="hierRoot2" presStyleCnt="0">
        <dgm:presLayoutVars>
          <dgm:hierBranch val="init"/>
        </dgm:presLayoutVars>
      </dgm:prSet>
      <dgm:spPr/>
    </dgm:pt>
    <dgm:pt modelId="{8F4280D6-8B94-4E28-B50E-0D348EB830F1}" type="pres">
      <dgm:prSet presAssocID="{5117C14C-1DC6-4BD4-8943-D20088625DFB}" presName="rootComposite" presStyleCnt="0"/>
      <dgm:spPr/>
    </dgm:pt>
    <dgm:pt modelId="{4C98945F-AAC4-49CD-9CB1-73A5B7E1B8E2}" type="pres">
      <dgm:prSet presAssocID="{5117C14C-1DC6-4BD4-8943-D20088625DFB}" presName="rootText" presStyleLbl="node3" presStyleIdx="1" presStyleCnt="2">
        <dgm:presLayoutVars>
          <dgm:chPref val="3"/>
        </dgm:presLayoutVars>
      </dgm:prSet>
      <dgm:spPr/>
    </dgm:pt>
    <dgm:pt modelId="{2357318E-AB20-43C2-AA9B-01DF32FDCDB5}" type="pres">
      <dgm:prSet presAssocID="{5117C14C-1DC6-4BD4-8943-D20088625DFB}" presName="rootConnector" presStyleLbl="node3" presStyleIdx="1" presStyleCnt="2"/>
      <dgm:spPr/>
    </dgm:pt>
    <dgm:pt modelId="{1664A89D-87E2-4DB0-B923-AAFCE476C8EB}" type="pres">
      <dgm:prSet presAssocID="{5117C14C-1DC6-4BD4-8943-D20088625DFB}" presName="hierChild4" presStyleCnt="0"/>
      <dgm:spPr/>
    </dgm:pt>
    <dgm:pt modelId="{024AF06C-9C75-4118-9841-9E717C9B2C35}" type="pres">
      <dgm:prSet presAssocID="{5117C14C-1DC6-4BD4-8943-D20088625DFB}" presName="hierChild5" presStyleCnt="0"/>
      <dgm:spPr/>
    </dgm:pt>
    <dgm:pt modelId="{DD56D13D-910D-4457-AAA0-AC1B7E21F3C0}" type="pres">
      <dgm:prSet presAssocID="{AA8CC610-87F7-4A7F-AB47-0689FF2D2108}" presName="hierChild5" presStyleCnt="0"/>
      <dgm:spPr/>
    </dgm:pt>
    <dgm:pt modelId="{1A4C3FC5-ACCF-4F6C-9A06-BEC3D91EFC47}" type="pres">
      <dgm:prSet presAssocID="{51D2F30C-E45F-443E-B48B-E896EBF5676D}" presName="Name64" presStyleLbl="parChTrans1D2" presStyleIdx="1" presStyleCnt="2"/>
      <dgm:spPr/>
    </dgm:pt>
    <dgm:pt modelId="{9FFC6418-A543-476C-AFEC-22DE86DAEEF0}" type="pres">
      <dgm:prSet presAssocID="{1B36761B-AB29-4A7D-A919-8335A9E9467D}" presName="hierRoot2" presStyleCnt="0">
        <dgm:presLayoutVars>
          <dgm:hierBranch val="init"/>
        </dgm:presLayoutVars>
      </dgm:prSet>
      <dgm:spPr/>
    </dgm:pt>
    <dgm:pt modelId="{6E439C80-9FF0-42AA-868D-DB20A72F8739}" type="pres">
      <dgm:prSet presAssocID="{1B36761B-AB29-4A7D-A919-8335A9E9467D}" presName="rootComposite" presStyleCnt="0"/>
      <dgm:spPr/>
    </dgm:pt>
    <dgm:pt modelId="{618182F2-A40B-463A-BEC6-5EAFF54B1F71}" type="pres">
      <dgm:prSet presAssocID="{1B36761B-AB29-4A7D-A919-8335A9E9467D}" presName="rootText" presStyleLbl="node2" presStyleIdx="1" presStyleCnt="2" custLinFactX="21721" custLinFactNeighborX="100000" custLinFactNeighborY="75459">
        <dgm:presLayoutVars>
          <dgm:chPref val="3"/>
        </dgm:presLayoutVars>
      </dgm:prSet>
      <dgm:spPr/>
    </dgm:pt>
    <dgm:pt modelId="{895912D8-3C4E-4433-98F5-BDC719B8D02A}" type="pres">
      <dgm:prSet presAssocID="{1B36761B-AB29-4A7D-A919-8335A9E9467D}" presName="rootConnector" presStyleLbl="node2" presStyleIdx="1" presStyleCnt="2"/>
      <dgm:spPr/>
    </dgm:pt>
    <dgm:pt modelId="{D8E674A7-B86E-4A2D-9488-8E0CA7A9AC60}" type="pres">
      <dgm:prSet presAssocID="{1B36761B-AB29-4A7D-A919-8335A9E9467D}" presName="hierChild4" presStyleCnt="0"/>
      <dgm:spPr/>
    </dgm:pt>
    <dgm:pt modelId="{9AFCCC86-CE74-4567-B336-ADE57C780941}" type="pres">
      <dgm:prSet presAssocID="{1B36761B-AB29-4A7D-A919-8335A9E9467D}" presName="hierChild5" presStyleCnt="0"/>
      <dgm:spPr/>
    </dgm:pt>
    <dgm:pt modelId="{402F679C-8DCA-4DDB-B986-93055069BE66}" type="pres">
      <dgm:prSet presAssocID="{23CD0430-E835-4562-A393-DC04DA3F8144}" presName="hierChild3" presStyleCnt="0"/>
      <dgm:spPr/>
    </dgm:pt>
  </dgm:ptLst>
  <dgm:cxnLst>
    <dgm:cxn modelId="{BAFADF18-EFAE-465D-99AB-F5A61BD955CA}" type="presOf" srcId="{1B36761B-AB29-4A7D-A919-8335A9E9467D}" destId="{895912D8-3C4E-4433-98F5-BDC719B8D02A}" srcOrd="1" destOrd="0" presId="urn:microsoft.com/office/officeart/2009/3/layout/HorizontalOrganizationChart"/>
    <dgm:cxn modelId="{FD298E1F-E08A-4026-8BE7-F38A3AB7E9E8}" type="presOf" srcId="{51D2F30C-E45F-443E-B48B-E896EBF5676D}" destId="{1A4C3FC5-ACCF-4F6C-9A06-BEC3D91EFC47}" srcOrd="0" destOrd="0" presId="urn:microsoft.com/office/officeart/2009/3/layout/HorizontalOrganizationChart"/>
    <dgm:cxn modelId="{3A74312D-01EC-4B2F-8366-0E92161264BB}" srcId="{23CD0430-E835-4562-A393-DC04DA3F8144}" destId="{1B36761B-AB29-4A7D-A919-8335A9E9467D}" srcOrd="1" destOrd="0" parTransId="{51D2F30C-E45F-443E-B48B-E896EBF5676D}" sibTransId="{AC0A26DD-BDAC-42A2-826B-67E52BD2C43C}"/>
    <dgm:cxn modelId="{8A78EF3A-6CE2-471B-B1FD-0141D76B81FC}" type="presOf" srcId="{7C030BE0-3F21-4C76-911F-88ECBB38B12C}" destId="{EDB16E87-0852-449D-B569-FD8CDD6213F3}" srcOrd="0" destOrd="0" presId="urn:microsoft.com/office/officeart/2009/3/layout/HorizontalOrganizationChart"/>
    <dgm:cxn modelId="{B3CC3B62-D8DB-4D88-A84D-DF5FD7C144D2}" type="presOf" srcId="{606DD8E2-BCFE-4F2D-B2D5-367EB2EF117C}" destId="{BA37D245-E143-4A7C-B8F7-A364752C8DCD}" srcOrd="1" destOrd="0" presId="urn:microsoft.com/office/officeart/2009/3/layout/HorizontalOrganizationChart"/>
    <dgm:cxn modelId="{70E19464-34EE-46F7-AA0D-A5C2FB1B7C5B}" srcId="{23CD0430-E835-4562-A393-DC04DA3F8144}" destId="{AA8CC610-87F7-4A7F-AB47-0689FF2D2108}" srcOrd="0" destOrd="0" parTransId="{7C030BE0-3F21-4C76-911F-88ECBB38B12C}" sibTransId="{3FCC1EA7-102C-4E54-AAF5-D0532F68C636}"/>
    <dgm:cxn modelId="{966BE469-A123-4A4D-BE37-E6AC651E8F2D}" type="presOf" srcId="{23CD0430-E835-4562-A393-DC04DA3F8144}" destId="{89029419-14E2-4F73-9E88-7D3DAF0A97B4}" srcOrd="0" destOrd="0" presId="urn:microsoft.com/office/officeart/2009/3/layout/HorizontalOrganizationChart"/>
    <dgm:cxn modelId="{11E68374-2A31-49AA-8E33-4F47105F3668}" type="presOf" srcId="{53ED3E40-23DA-4BF2-97F3-25627E59A52A}" destId="{8BF52EB1-B8C7-4A09-BDBC-75155A6DC259}" srcOrd="0" destOrd="0" presId="urn:microsoft.com/office/officeart/2009/3/layout/HorizontalOrganizationChart"/>
    <dgm:cxn modelId="{FA2D3B7A-D2CB-4647-B57A-09C2E3B58B36}" srcId="{55450A99-7CBF-432E-89EF-A8E88F9BA7B0}" destId="{23CD0430-E835-4562-A393-DC04DA3F8144}" srcOrd="0" destOrd="0" parTransId="{A7439F53-E205-4B5A-88DA-381E8EADF657}" sibTransId="{83CA933C-E87E-4406-A8D6-BD4832697BF2}"/>
    <dgm:cxn modelId="{8E9BA55A-4B9D-4081-A9E1-8AF64BFA3FE6}" type="presOf" srcId="{AA8CC610-87F7-4A7F-AB47-0689FF2D2108}" destId="{BA50B846-07C7-465B-ACA5-26BDA2B4581E}" srcOrd="1" destOrd="0" presId="urn:microsoft.com/office/officeart/2009/3/layout/HorizontalOrganizationChart"/>
    <dgm:cxn modelId="{67CEA099-FDDE-4926-A157-125FD74E9D1B}" type="presOf" srcId="{23CD0430-E835-4562-A393-DC04DA3F8144}" destId="{5AEF67F8-45FD-4603-B4E1-C07BEAD9B5CC}" srcOrd="1" destOrd="0" presId="urn:microsoft.com/office/officeart/2009/3/layout/HorizontalOrganizationChart"/>
    <dgm:cxn modelId="{05946B9E-F68E-4AB1-BAF5-B16BE1535934}" type="presOf" srcId="{1B36761B-AB29-4A7D-A919-8335A9E9467D}" destId="{618182F2-A40B-463A-BEC6-5EAFF54B1F71}" srcOrd="0" destOrd="0" presId="urn:microsoft.com/office/officeart/2009/3/layout/HorizontalOrganizationChart"/>
    <dgm:cxn modelId="{644866A2-1264-4BB9-8867-2088191D68EC}" type="presOf" srcId="{32F80916-8AFC-4572-9B71-F7A7792FB08B}" destId="{8DD63F19-781E-4833-8688-5769136A5A3D}" srcOrd="0" destOrd="0" presId="urn:microsoft.com/office/officeart/2009/3/layout/HorizontalOrganizationChart"/>
    <dgm:cxn modelId="{133207A5-1B78-48E2-9F5D-60743799F44C}" type="presOf" srcId="{55450A99-7CBF-432E-89EF-A8E88F9BA7B0}" destId="{5B8F5B9C-6153-4E1B-A125-148F4FC2634D}" srcOrd="0" destOrd="0" presId="urn:microsoft.com/office/officeart/2009/3/layout/HorizontalOrganizationChart"/>
    <dgm:cxn modelId="{D855FFA5-57EC-4A15-B91A-640A920D3E8B}" srcId="{AA8CC610-87F7-4A7F-AB47-0689FF2D2108}" destId="{5117C14C-1DC6-4BD4-8943-D20088625DFB}" srcOrd="1" destOrd="0" parTransId="{53ED3E40-23DA-4BF2-97F3-25627E59A52A}" sibTransId="{CAE5A64E-2BE8-4370-8288-BA029434061A}"/>
    <dgm:cxn modelId="{683F88BF-B548-417A-9FD4-B92B1C01876A}" type="presOf" srcId="{AA8CC610-87F7-4A7F-AB47-0689FF2D2108}" destId="{326F8F76-AAD5-415E-9701-F4E1841D753B}" srcOrd="0" destOrd="0" presId="urn:microsoft.com/office/officeart/2009/3/layout/HorizontalOrganizationChart"/>
    <dgm:cxn modelId="{9050F6C8-B0AE-4114-898F-832869A60B6D}" srcId="{AA8CC610-87F7-4A7F-AB47-0689FF2D2108}" destId="{606DD8E2-BCFE-4F2D-B2D5-367EB2EF117C}" srcOrd="0" destOrd="0" parTransId="{32F80916-8AFC-4572-9B71-F7A7792FB08B}" sibTransId="{41AA10AA-BA20-41B5-BA28-8441376DC699}"/>
    <dgm:cxn modelId="{A1D318D6-C557-434D-84B6-68EA74674AFD}" type="presOf" srcId="{5117C14C-1DC6-4BD4-8943-D20088625DFB}" destId="{4C98945F-AAC4-49CD-9CB1-73A5B7E1B8E2}" srcOrd="0" destOrd="0" presId="urn:microsoft.com/office/officeart/2009/3/layout/HorizontalOrganizationChart"/>
    <dgm:cxn modelId="{39703AFC-F2E0-4476-AB10-1C4301963BA0}" type="presOf" srcId="{606DD8E2-BCFE-4F2D-B2D5-367EB2EF117C}" destId="{C9AED77F-DDB6-4912-A8DF-3F8B09F982E0}" srcOrd="0" destOrd="0" presId="urn:microsoft.com/office/officeart/2009/3/layout/HorizontalOrganizationChart"/>
    <dgm:cxn modelId="{4A862CFD-5A48-46D6-AFD6-8265B6D7EADB}" type="presOf" srcId="{5117C14C-1DC6-4BD4-8943-D20088625DFB}" destId="{2357318E-AB20-43C2-AA9B-01DF32FDCDB5}" srcOrd="1" destOrd="0" presId="urn:microsoft.com/office/officeart/2009/3/layout/HorizontalOrganizationChart"/>
    <dgm:cxn modelId="{7AAC914A-57DE-4A89-B840-7E22DBA0BAF2}" type="presParOf" srcId="{5B8F5B9C-6153-4E1B-A125-148F4FC2634D}" destId="{9F317B48-674B-4A41-850E-F3E8ED0B6331}" srcOrd="0" destOrd="0" presId="urn:microsoft.com/office/officeart/2009/3/layout/HorizontalOrganizationChart"/>
    <dgm:cxn modelId="{9B29B65B-4FFC-49FE-B172-F986216F8DE4}" type="presParOf" srcId="{9F317B48-674B-4A41-850E-F3E8ED0B6331}" destId="{9377422E-7757-4433-996E-E0A41E7785A7}" srcOrd="0" destOrd="0" presId="urn:microsoft.com/office/officeart/2009/3/layout/HorizontalOrganizationChart"/>
    <dgm:cxn modelId="{B17B1159-D58C-4D1F-8F0A-85D301C8E8C7}" type="presParOf" srcId="{9377422E-7757-4433-996E-E0A41E7785A7}" destId="{89029419-14E2-4F73-9E88-7D3DAF0A97B4}" srcOrd="0" destOrd="0" presId="urn:microsoft.com/office/officeart/2009/3/layout/HorizontalOrganizationChart"/>
    <dgm:cxn modelId="{99D482EC-7E8B-4C07-864E-CF4D192BA31F}" type="presParOf" srcId="{9377422E-7757-4433-996E-E0A41E7785A7}" destId="{5AEF67F8-45FD-4603-B4E1-C07BEAD9B5CC}" srcOrd="1" destOrd="0" presId="urn:microsoft.com/office/officeart/2009/3/layout/HorizontalOrganizationChart"/>
    <dgm:cxn modelId="{C985D4EA-BC5C-421A-90CD-C94BE9E7476E}" type="presParOf" srcId="{9F317B48-674B-4A41-850E-F3E8ED0B6331}" destId="{A0E22FF8-0064-4BEA-BA33-E269563F59FE}" srcOrd="1" destOrd="0" presId="urn:microsoft.com/office/officeart/2009/3/layout/HorizontalOrganizationChart"/>
    <dgm:cxn modelId="{FE228E59-A7B4-43E8-906B-DD327A708086}" type="presParOf" srcId="{A0E22FF8-0064-4BEA-BA33-E269563F59FE}" destId="{EDB16E87-0852-449D-B569-FD8CDD6213F3}" srcOrd="0" destOrd="0" presId="urn:microsoft.com/office/officeart/2009/3/layout/HorizontalOrganizationChart"/>
    <dgm:cxn modelId="{C20CFE04-A90C-4235-8FAC-61D27CD36A85}" type="presParOf" srcId="{A0E22FF8-0064-4BEA-BA33-E269563F59FE}" destId="{8BD7EC89-77BE-4656-B928-1139A20473A0}" srcOrd="1" destOrd="0" presId="urn:microsoft.com/office/officeart/2009/3/layout/HorizontalOrganizationChart"/>
    <dgm:cxn modelId="{6729C88D-FB43-4728-9D0A-A828CA3D9EC7}" type="presParOf" srcId="{8BD7EC89-77BE-4656-B928-1139A20473A0}" destId="{21C2B2BE-FBF1-42E3-AE39-07AA4B5C592F}" srcOrd="0" destOrd="0" presId="urn:microsoft.com/office/officeart/2009/3/layout/HorizontalOrganizationChart"/>
    <dgm:cxn modelId="{ACC37970-FE33-4394-92AA-C60E045F265F}" type="presParOf" srcId="{21C2B2BE-FBF1-42E3-AE39-07AA4B5C592F}" destId="{326F8F76-AAD5-415E-9701-F4E1841D753B}" srcOrd="0" destOrd="0" presId="urn:microsoft.com/office/officeart/2009/3/layout/HorizontalOrganizationChart"/>
    <dgm:cxn modelId="{EDA5E2CB-D3BA-4F41-869D-291207DFD672}" type="presParOf" srcId="{21C2B2BE-FBF1-42E3-AE39-07AA4B5C592F}" destId="{BA50B846-07C7-465B-ACA5-26BDA2B4581E}" srcOrd="1" destOrd="0" presId="urn:microsoft.com/office/officeart/2009/3/layout/HorizontalOrganizationChart"/>
    <dgm:cxn modelId="{DC8CB843-AD70-46B3-8B76-BEB18ECFDBA0}" type="presParOf" srcId="{8BD7EC89-77BE-4656-B928-1139A20473A0}" destId="{F647074A-A470-41B0-9007-793B18249298}" srcOrd="1" destOrd="0" presId="urn:microsoft.com/office/officeart/2009/3/layout/HorizontalOrganizationChart"/>
    <dgm:cxn modelId="{2638635B-FCEC-4585-832D-62E3B6DB5A58}" type="presParOf" srcId="{F647074A-A470-41B0-9007-793B18249298}" destId="{8DD63F19-781E-4833-8688-5769136A5A3D}" srcOrd="0" destOrd="0" presId="urn:microsoft.com/office/officeart/2009/3/layout/HorizontalOrganizationChart"/>
    <dgm:cxn modelId="{E782DD6E-1EE3-450E-B05D-716AC962FAC5}" type="presParOf" srcId="{F647074A-A470-41B0-9007-793B18249298}" destId="{2CBE0BCF-757D-477A-BF7C-03C54C9D7E62}" srcOrd="1" destOrd="0" presId="urn:microsoft.com/office/officeart/2009/3/layout/HorizontalOrganizationChart"/>
    <dgm:cxn modelId="{11014DD2-3005-4E42-BCB0-EF17A3388280}" type="presParOf" srcId="{2CBE0BCF-757D-477A-BF7C-03C54C9D7E62}" destId="{FF1A8158-5DF3-4501-8D65-AFD2B4DD8267}" srcOrd="0" destOrd="0" presId="urn:microsoft.com/office/officeart/2009/3/layout/HorizontalOrganizationChart"/>
    <dgm:cxn modelId="{DAFC5567-E3E8-42C2-AA61-B58FAEF950F6}" type="presParOf" srcId="{FF1A8158-5DF3-4501-8D65-AFD2B4DD8267}" destId="{C9AED77F-DDB6-4912-A8DF-3F8B09F982E0}" srcOrd="0" destOrd="0" presId="urn:microsoft.com/office/officeart/2009/3/layout/HorizontalOrganizationChart"/>
    <dgm:cxn modelId="{6364DDBB-1905-449A-AEFF-B2B5FCB178A4}" type="presParOf" srcId="{FF1A8158-5DF3-4501-8D65-AFD2B4DD8267}" destId="{BA37D245-E143-4A7C-B8F7-A364752C8DCD}" srcOrd="1" destOrd="0" presId="urn:microsoft.com/office/officeart/2009/3/layout/HorizontalOrganizationChart"/>
    <dgm:cxn modelId="{0BB7AB21-990B-4A6B-8AEB-F0F4C21AE979}" type="presParOf" srcId="{2CBE0BCF-757D-477A-BF7C-03C54C9D7E62}" destId="{16CDB9FB-E32A-4BC0-A9BB-6DC54EBE35A6}" srcOrd="1" destOrd="0" presId="urn:microsoft.com/office/officeart/2009/3/layout/HorizontalOrganizationChart"/>
    <dgm:cxn modelId="{799F906E-041F-4ED7-87DE-D12361791620}" type="presParOf" srcId="{2CBE0BCF-757D-477A-BF7C-03C54C9D7E62}" destId="{9CA909CF-9B25-4FBF-BF59-995010DE561B}" srcOrd="2" destOrd="0" presId="urn:microsoft.com/office/officeart/2009/3/layout/HorizontalOrganizationChart"/>
    <dgm:cxn modelId="{6974AA3A-97D7-4DC2-9AE8-A650877AB779}" type="presParOf" srcId="{F647074A-A470-41B0-9007-793B18249298}" destId="{8BF52EB1-B8C7-4A09-BDBC-75155A6DC259}" srcOrd="2" destOrd="0" presId="urn:microsoft.com/office/officeart/2009/3/layout/HorizontalOrganizationChart"/>
    <dgm:cxn modelId="{E34D27CF-5048-4186-AB3C-68C47E9180A2}" type="presParOf" srcId="{F647074A-A470-41B0-9007-793B18249298}" destId="{31BE76D9-6BA7-48FA-BBD8-9293228BCA4D}" srcOrd="3" destOrd="0" presId="urn:microsoft.com/office/officeart/2009/3/layout/HorizontalOrganizationChart"/>
    <dgm:cxn modelId="{A9B32F14-0C91-4C93-88FD-F1772C2134FB}" type="presParOf" srcId="{31BE76D9-6BA7-48FA-BBD8-9293228BCA4D}" destId="{8F4280D6-8B94-4E28-B50E-0D348EB830F1}" srcOrd="0" destOrd="0" presId="urn:microsoft.com/office/officeart/2009/3/layout/HorizontalOrganizationChart"/>
    <dgm:cxn modelId="{34C50729-9ED1-4278-B3D4-2E1B29F95870}" type="presParOf" srcId="{8F4280D6-8B94-4E28-B50E-0D348EB830F1}" destId="{4C98945F-AAC4-49CD-9CB1-73A5B7E1B8E2}" srcOrd="0" destOrd="0" presId="urn:microsoft.com/office/officeart/2009/3/layout/HorizontalOrganizationChart"/>
    <dgm:cxn modelId="{FDC0B18F-E11C-4E82-83F3-01F0F6943AA3}" type="presParOf" srcId="{8F4280D6-8B94-4E28-B50E-0D348EB830F1}" destId="{2357318E-AB20-43C2-AA9B-01DF32FDCDB5}" srcOrd="1" destOrd="0" presId="urn:microsoft.com/office/officeart/2009/3/layout/HorizontalOrganizationChart"/>
    <dgm:cxn modelId="{18175216-1253-4CCA-BE33-85E5AF2B3AB0}" type="presParOf" srcId="{31BE76D9-6BA7-48FA-BBD8-9293228BCA4D}" destId="{1664A89D-87E2-4DB0-B923-AAFCE476C8EB}" srcOrd="1" destOrd="0" presId="urn:microsoft.com/office/officeart/2009/3/layout/HorizontalOrganizationChart"/>
    <dgm:cxn modelId="{81E987B7-EA54-4012-9454-3BD1F02BE65A}" type="presParOf" srcId="{31BE76D9-6BA7-48FA-BBD8-9293228BCA4D}" destId="{024AF06C-9C75-4118-9841-9E717C9B2C35}" srcOrd="2" destOrd="0" presId="urn:microsoft.com/office/officeart/2009/3/layout/HorizontalOrganizationChart"/>
    <dgm:cxn modelId="{E254BC77-6586-4331-94CC-577F8FFF38CD}" type="presParOf" srcId="{8BD7EC89-77BE-4656-B928-1139A20473A0}" destId="{DD56D13D-910D-4457-AAA0-AC1B7E21F3C0}" srcOrd="2" destOrd="0" presId="urn:microsoft.com/office/officeart/2009/3/layout/HorizontalOrganizationChart"/>
    <dgm:cxn modelId="{50DB6545-1CA2-4EF0-B75A-1D69BC73A25F}" type="presParOf" srcId="{A0E22FF8-0064-4BEA-BA33-E269563F59FE}" destId="{1A4C3FC5-ACCF-4F6C-9A06-BEC3D91EFC47}" srcOrd="2" destOrd="0" presId="urn:microsoft.com/office/officeart/2009/3/layout/HorizontalOrganizationChart"/>
    <dgm:cxn modelId="{579E036A-9EE0-4D71-9333-A83E4071222B}" type="presParOf" srcId="{A0E22FF8-0064-4BEA-BA33-E269563F59FE}" destId="{9FFC6418-A543-476C-AFEC-22DE86DAEEF0}" srcOrd="3" destOrd="0" presId="urn:microsoft.com/office/officeart/2009/3/layout/HorizontalOrganizationChart"/>
    <dgm:cxn modelId="{8B072204-58E4-4AED-A676-3347C25FC402}" type="presParOf" srcId="{9FFC6418-A543-476C-AFEC-22DE86DAEEF0}" destId="{6E439C80-9FF0-42AA-868D-DB20A72F8739}" srcOrd="0" destOrd="0" presId="urn:microsoft.com/office/officeart/2009/3/layout/HorizontalOrganizationChart"/>
    <dgm:cxn modelId="{8F61B96D-5D63-4D12-A0BE-9E1EE72B8393}" type="presParOf" srcId="{6E439C80-9FF0-42AA-868D-DB20A72F8739}" destId="{618182F2-A40B-463A-BEC6-5EAFF54B1F71}" srcOrd="0" destOrd="0" presId="urn:microsoft.com/office/officeart/2009/3/layout/HorizontalOrganizationChart"/>
    <dgm:cxn modelId="{D477D8DA-F219-4D5C-ADEC-AFC6170A76D1}" type="presParOf" srcId="{6E439C80-9FF0-42AA-868D-DB20A72F8739}" destId="{895912D8-3C4E-4433-98F5-BDC719B8D02A}" srcOrd="1" destOrd="0" presId="urn:microsoft.com/office/officeart/2009/3/layout/HorizontalOrganizationChart"/>
    <dgm:cxn modelId="{BFF84A2A-1553-48AB-A2D4-06B125DECD98}" type="presParOf" srcId="{9FFC6418-A543-476C-AFEC-22DE86DAEEF0}" destId="{D8E674A7-B86E-4A2D-9488-8E0CA7A9AC60}" srcOrd="1" destOrd="0" presId="urn:microsoft.com/office/officeart/2009/3/layout/HorizontalOrganizationChart"/>
    <dgm:cxn modelId="{2FA7141E-C09E-4BDB-806B-7B1176DC90B4}" type="presParOf" srcId="{9FFC6418-A543-476C-AFEC-22DE86DAEEF0}" destId="{9AFCCC86-CE74-4567-B336-ADE57C780941}" srcOrd="2" destOrd="0" presId="urn:microsoft.com/office/officeart/2009/3/layout/HorizontalOrganizationChart"/>
    <dgm:cxn modelId="{C377D9FD-3419-40DD-9AD3-3676DACA1F0A}" type="presParOf" srcId="{9F317B48-674B-4A41-850E-F3E8ED0B6331}" destId="{402F679C-8DCA-4DDB-B986-93055069BE6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C3FC5-ACCF-4F6C-9A06-BEC3D91EFC47}">
      <dsp:nvSpPr>
        <dsp:cNvPr id="0" name=""/>
        <dsp:cNvSpPr/>
      </dsp:nvSpPr>
      <dsp:spPr>
        <a:xfrm>
          <a:off x="2574192" y="2709333"/>
          <a:ext cx="3899734" cy="1217558"/>
        </a:xfrm>
        <a:custGeom>
          <a:avLst/>
          <a:gdLst/>
          <a:ahLst/>
          <a:cxnLst/>
          <a:rect l="0" t="0" r="0" b="0"/>
          <a:pathLst>
            <a:path>
              <a:moveTo>
                <a:pt x="0" y="0"/>
              </a:moveTo>
              <a:lnTo>
                <a:pt x="3621490" y="0"/>
              </a:lnTo>
              <a:lnTo>
                <a:pt x="3621490" y="1217558"/>
              </a:lnTo>
              <a:lnTo>
                <a:pt x="3899734" y="121755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D63F19-781E-4833-8688-5769136A5A3D}">
      <dsp:nvSpPr>
        <dsp:cNvPr id="0" name=""/>
        <dsp:cNvSpPr/>
      </dsp:nvSpPr>
      <dsp:spPr>
        <a:xfrm>
          <a:off x="5902134" y="1653756"/>
          <a:ext cx="571779" cy="1062538"/>
        </a:xfrm>
        <a:custGeom>
          <a:avLst/>
          <a:gdLst/>
          <a:ahLst/>
          <a:cxnLst/>
          <a:rect l="0" t="0" r="0" b="0"/>
          <a:pathLst>
            <a:path>
              <a:moveTo>
                <a:pt x="0" y="1062538"/>
              </a:moveTo>
              <a:lnTo>
                <a:pt x="293534" y="1062538"/>
              </a:lnTo>
              <a:lnTo>
                <a:pt x="293534" y="0"/>
              </a:lnTo>
              <a:lnTo>
                <a:pt x="571779"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16E87-0852-449D-B569-FD8CDD6213F3}">
      <dsp:nvSpPr>
        <dsp:cNvPr id="0" name=""/>
        <dsp:cNvSpPr/>
      </dsp:nvSpPr>
      <dsp:spPr>
        <a:xfrm>
          <a:off x="2574192" y="2663613"/>
          <a:ext cx="545498" cy="91440"/>
        </a:xfrm>
        <a:custGeom>
          <a:avLst/>
          <a:gdLst/>
          <a:ahLst/>
          <a:cxnLst/>
          <a:rect l="0" t="0" r="0" b="0"/>
          <a:pathLst>
            <a:path>
              <a:moveTo>
                <a:pt x="0" y="45720"/>
              </a:moveTo>
              <a:lnTo>
                <a:pt x="267253" y="45720"/>
              </a:lnTo>
              <a:lnTo>
                <a:pt x="267253" y="52680"/>
              </a:lnTo>
              <a:lnTo>
                <a:pt x="545498" y="5268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29419-14E2-4F73-9E88-7D3DAF0A97B4}">
      <dsp:nvSpPr>
        <dsp:cNvPr id="0" name=""/>
        <dsp:cNvSpPr/>
      </dsp:nvSpPr>
      <dsp:spPr>
        <a:xfrm>
          <a:off x="4299" y="2285010"/>
          <a:ext cx="2569893" cy="8486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t>Cafeteria Solutions Inc. </a:t>
          </a:r>
        </a:p>
      </dsp:txBody>
      <dsp:txXfrm>
        <a:off x="4299" y="2285010"/>
        <a:ext cx="2569893" cy="848645"/>
      </dsp:txXfrm>
    </dsp:sp>
    <dsp:sp modelId="{326F8F76-AAD5-415E-9701-F4E1841D753B}">
      <dsp:nvSpPr>
        <dsp:cNvPr id="0" name=""/>
        <dsp:cNvSpPr/>
      </dsp:nvSpPr>
      <dsp:spPr>
        <a:xfrm>
          <a:off x="3119690" y="2291971"/>
          <a:ext cx="2782444" cy="8486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t>University Cafeteria</a:t>
          </a:r>
        </a:p>
      </dsp:txBody>
      <dsp:txXfrm>
        <a:off x="3119690" y="2291971"/>
        <a:ext cx="2782444" cy="848645"/>
      </dsp:txXfrm>
    </dsp:sp>
    <dsp:sp modelId="{C9AED77F-DDB6-4912-A8DF-3F8B09F982E0}">
      <dsp:nvSpPr>
        <dsp:cNvPr id="0" name=""/>
        <dsp:cNvSpPr/>
      </dsp:nvSpPr>
      <dsp:spPr>
        <a:xfrm>
          <a:off x="6473913" y="1229433"/>
          <a:ext cx="2782444" cy="8486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t>Cafeteria Manager</a:t>
          </a:r>
        </a:p>
      </dsp:txBody>
      <dsp:txXfrm>
        <a:off x="6473913" y="1229433"/>
        <a:ext cx="2782444" cy="848645"/>
      </dsp:txXfrm>
    </dsp:sp>
    <dsp:sp modelId="{618182F2-A40B-463A-BEC6-5EAFF54B1F71}">
      <dsp:nvSpPr>
        <dsp:cNvPr id="0" name=""/>
        <dsp:cNvSpPr/>
      </dsp:nvSpPr>
      <dsp:spPr>
        <a:xfrm>
          <a:off x="6473927" y="3502569"/>
          <a:ext cx="2765248" cy="8486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t>Cafeteria Accountant</a:t>
          </a:r>
        </a:p>
      </dsp:txBody>
      <dsp:txXfrm>
        <a:off x="6473927" y="3502569"/>
        <a:ext cx="2765248" cy="8486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C3FC5-ACCF-4F6C-9A06-BEC3D91EFC47}">
      <dsp:nvSpPr>
        <dsp:cNvPr id="0" name=""/>
        <dsp:cNvSpPr/>
      </dsp:nvSpPr>
      <dsp:spPr>
        <a:xfrm>
          <a:off x="2574192" y="3008446"/>
          <a:ext cx="3899734" cy="1217558"/>
        </a:xfrm>
        <a:custGeom>
          <a:avLst/>
          <a:gdLst/>
          <a:ahLst/>
          <a:cxnLst/>
          <a:rect l="0" t="0" r="0" b="0"/>
          <a:pathLst>
            <a:path>
              <a:moveTo>
                <a:pt x="0" y="0"/>
              </a:moveTo>
              <a:lnTo>
                <a:pt x="3621490" y="0"/>
              </a:lnTo>
              <a:lnTo>
                <a:pt x="3621490" y="1217558"/>
              </a:lnTo>
              <a:lnTo>
                <a:pt x="3899734" y="121755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F52EB1-B8C7-4A09-BDBC-75155A6DC259}">
      <dsp:nvSpPr>
        <dsp:cNvPr id="0" name=""/>
        <dsp:cNvSpPr/>
      </dsp:nvSpPr>
      <dsp:spPr>
        <a:xfrm>
          <a:off x="5902134" y="2962726"/>
          <a:ext cx="567479" cy="91440"/>
        </a:xfrm>
        <a:custGeom>
          <a:avLst/>
          <a:gdLst/>
          <a:ahLst/>
          <a:cxnLst/>
          <a:rect l="0" t="0" r="0" b="0"/>
          <a:pathLst>
            <a:path>
              <a:moveTo>
                <a:pt x="0" y="52680"/>
              </a:moveTo>
              <a:lnTo>
                <a:pt x="289235" y="52680"/>
              </a:lnTo>
              <a:lnTo>
                <a:pt x="289235" y="45720"/>
              </a:lnTo>
              <a:lnTo>
                <a:pt x="567479"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D63F19-781E-4833-8688-5769136A5A3D}">
      <dsp:nvSpPr>
        <dsp:cNvPr id="0" name=""/>
        <dsp:cNvSpPr/>
      </dsp:nvSpPr>
      <dsp:spPr>
        <a:xfrm>
          <a:off x="5902134" y="1801234"/>
          <a:ext cx="571779" cy="1214172"/>
        </a:xfrm>
        <a:custGeom>
          <a:avLst/>
          <a:gdLst/>
          <a:ahLst/>
          <a:cxnLst/>
          <a:rect l="0" t="0" r="0" b="0"/>
          <a:pathLst>
            <a:path>
              <a:moveTo>
                <a:pt x="0" y="1214172"/>
              </a:moveTo>
              <a:lnTo>
                <a:pt x="293534" y="1214172"/>
              </a:lnTo>
              <a:lnTo>
                <a:pt x="293534" y="0"/>
              </a:lnTo>
              <a:lnTo>
                <a:pt x="571779"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16E87-0852-449D-B569-FD8CDD6213F3}">
      <dsp:nvSpPr>
        <dsp:cNvPr id="0" name=""/>
        <dsp:cNvSpPr/>
      </dsp:nvSpPr>
      <dsp:spPr>
        <a:xfrm>
          <a:off x="2574192" y="2962726"/>
          <a:ext cx="545498" cy="91440"/>
        </a:xfrm>
        <a:custGeom>
          <a:avLst/>
          <a:gdLst/>
          <a:ahLst/>
          <a:cxnLst/>
          <a:rect l="0" t="0" r="0" b="0"/>
          <a:pathLst>
            <a:path>
              <a:moveTo>
                <a:pt x="0" y="45720"/>
              </a:moveTo>
              <a:lnTo>
                <a:pt x="267253" y="45720"/>
              </a:lnTo>
              <a:lnTo>
                <a:pt x="267253" y="52680"/>
              </a:lnTo>
              <a:lnTo>
                <a:pt x="545498" y="5268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29419-14E2-4F73-9E88-7D3DAF0A97B4}">
      <dsp:nvSpPr>
        <dsp:cNvPr id="0" name=""/>
        <dsp:cNvSpPr/>
      </dsp:nvSpPr>
      <dsp:spPr>
        <a:xfrm>
          <a:off x="4299" y="2584123"/>
          <a:ext cx="2569893" cy="8486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t>Library Solutions Inc. </a:t>
          </a:r>
        </a:p>
      </dsp:txBody>
      <dsp:txXfrm>
        <a:off x="4299" y="2584123"/>
        <a:ext cx="2569893" cy="848645"/>
      </dsp:txXfrm>
    </dsp:sp>
    <dsp:sp modelId="{326F8F76-AAD5-415E-9701-F4E1841D753B}">
      <dsp:nvSpPr>
        <dsp:cNvPr id="0" name=""/>
        <dsp:cNvSpPr/>
      </dsp:nvSpPr>
      <dsp:spPr>
        <a:xfrm>
          <a:off x="3119690" y="2591084"/>
          <a:ext cx="2782444" cy="8486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t>University Library</a:t>
          </a:r>
        </a:p>
      </dsp:txBody>
      <dsp:txXfrm>
        <a:off x="3119690" y="2591084"/>
        <a:ext cx="2782444" cy="848645"/>
      </dsp:txXfrm>
    </dsp:sp>
    <dsp:sp modelId="{C9AED77F-DDB6-4912-A8DF-3F8B09F982E0}">
      <dsp:nvSpPr>
        <dsp:cNvPr id="0" name=""/>
        <dsp:cNvSpPr/>
      </dsp:nvSpPr>
      <dsp:spPr>
        <a:xfrm>
          <a:off x="6473913" y="1376911"/>
          <a:ext cx="2782444" cy="8486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t>Head Librarian</a:t>
          </a:r>
        </a:p>
      </dsp:txBody>
      <dsp:txXfrm>
        <a:off x="6473913" y="1376911"/>
        <a:ext cx="2782444" cy="848645"/>
      </dsp:txXfrm>
    </dsp:sp>
    <dsp:sp modelId="{4C98945F-AAC4-49CD-9CB1-73A5B7E1B8E2}">
      <dsp:nvSpPr>
        <dsp:cNvPr id="0" name=""/>
        <dsp:cNvSpPr/>
      </dsp:nvSpPr>
      <dsp:spPr>
        <a:xfrm>
          <a:off x="6469614" y="2584123"/>
          <a:ext cx="2782444" cy="8486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t>Library Assistant</a:t>
          </a:r>
        </a:p>
      </dsp:txBody>
      <dsp:txXfrm>
        <a:off x="6469614" y="2584123"/>
        <a:ext cx="2782444" cy="848645"/>
      </dsp:txXfrm>
    </dsp:sp>
    <dsp:sp modelId="{618182F2-A40B-463A-BEC6-5EAFF54B1F71}">
      <dsp:nvSpPr>
        <dsp:cNvPr id="0" name=""/>
        <dsp:cNvSpPr/>
      </dsp:nvSpPr>
      <dsp:spPr>
        <a:xfrm>
          <a:off x="6473927" y="3801681"/>
          <a:ext cx="2610322" cy="8486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err="1"/>
            <a:t>Cataloging</a:t>
          </a:r>
          <a:r>
            <a:rPr lang="en-IN" sz="3000" kern="1200" dirty="0"/>
            <a:t> Specialists </a:t>
          </a:r>
        </a:p>
      </dsp:txBody>
      <dsp:txXfrm>
        <a:off x="6473927" y="3801681"/>
        <a:ext cx="2610322" cy="848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C3FC5-ACCF-4F6C-9A06-BEC3D91EFC47}">
      <dsp:nvSpPr>
        <dsp:cNvPr id="0" name=""/>
        <dsp:cNvSpPr/>
      </dsp:nvSpPr>
      <dsp:spPr>
        <a:xfrm>
          <a:off x="2476246" y="3016983"/>
          <a:ext cx="3935521" cy="1242895"/>
        </a:xfrm>
        <a:custGeom>
          <a:avLst/>
          <a:gdLst/>
          <a:ahLst/>
          <a:cxnLst/>
          <a:rect l="0" t="0" r="0" b="0"/>
          <a:pathLst>
            <a:path>
              <a:moveTo>
                <a:pt x="0" y="0"/>
              </a:moveTo>
              <a:lnTo>
                <a:pt x="3651062" y="0"/>
              </a:lnTo>
              <a:lnTo>
                <a:pt x="3651062" y="1242895"/>
              </a:lnTo>
              <a:lnTo>
                <a:pt x="3935521" y="12428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F52EB1-B8C7-4A09-BDBC-75155A6DC259}">
      <dsp:nvSpPr>
        <dsp:cNvPr id="0" name=""/>
        <dsp:cNvSpPr/>
      </dsp:nvSpPr>
      <dsp:spPr>
        <a:xfrm>
          <a:off x="5829762" y="2969406"/>
          <a:ext cx="580154" cy="91440"/>
        </a:xfrm>
        <a:custGeom>
          <a:avLst/>
          <a:gdLst/>
          <a:ahLst/>
          <a:cxnLst/>
          <a:rect l="0" t="0" r="0" b="0"/>
          <a:pathLst>
            <a:path>
              <a:moveTo>
                <a:pt x="0" y="52836"/>
              </a:moveTo>
              <a:lnTo>
                <a:pt x="295695" y="52836"/>
              </a:lnTo>
              <a:lnTo>
                <a:pt x="295695" y="45720"/>
              </a:lnTo>
              <a:lnTo>
                <a:pt x="580154"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D63F19-781E-4833-8688-5769136A5A3D}">
      <dsp:nvSpPr>
        <dsp:cNvPr id="0" name=""/>
        <dsp:cNvSpPr/>
      </dsp:nvSpPr>
      <dsp:spPr>
        <a:xfrm>
          <a:off x="5829762" y="1780952"/>
          <a:ext cx="582005" cy="1241290"/>
        </a:xfrm>
        <a:custGeom>
          <a:avLst/>
          <a:gdLst/>
          <a:ahLst/>
          <a:cxnLst/>
          <a:rect l="0" t="0" r="0" b="0"/>
          <a:pathLst>
            <a:path>
              <a:moveTo>
                <a:pt x="0" y="1241290"/>
              </a:moveTo>
              <a:lnTo>
                <a:pt x="297546" y="1241290"/>
              </a:lnTo>
              <a:lnTo>
                <a:pt x="297546" y="0"/>
              </a:lnTo>
              <a:lnTo>
                <a:pt x="582005"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16E87-0852-449D-B569-FD8CDD6213F3}">
      <dsp:nvSpPr>
        <dsp:cNvPr id="0" name=""/>
        <dsp:cNvSpPr/>
      </dsp:nvSpPr>
      <dsp:spPr>
        <a:xfrm>
          <a:off x="2476246" y="2971263"/>
          <a:ext cx="508925" cy="91440"/>
        </a:xfrm>
        <a:custGeom>
          <a:avLst/>
          <a:gdLst/>
          <a:ahLst/>
          <a:cxnLst/>
          <a:rect l="0" t="0" r="0" b="0"/>
          <a:pathLst>
            <a:path>
              <a:moveTo>
                <a:pt x="0" y="45720"/>
              </a:moveTo>
              <a:lnTo>
                <a:pt x="224466" y="45720"/>
              </a:lnTo>
              <a:lnTo>
                <a:pt x="224466" y="50979"/>
              </a:lnTo>
              <a:lnTo>
                <a:pt x="508925" y="5097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29419-14E2-4F73-9E88-7D3DAF0A97B4}">
      <dsp:nvSpPr>
        <dsp:cNvPr id="0" name=""/>
        <dsp:cNvSpPr/>
      </dsp:nvSpPr>
      <dsp:spPr>
        <a:xfrm>
          <a:off x="50607" y="2583183"/>
          <a:ext cx="2425638" cy="86759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dirty="0"/>
            <a:t>IT Solutions Inc. </a:t>
          </a:r>
        </a:p>
      </dsp:txBody>
      <dsp:txXfrm>
        <a:off x="50607" y="2583183"/>
        <a:ext cx="2425638" cy="867599"/>
      </dsp:txXfrm>
    </dsp:sp>
    <dsp:sp modelId="{326F8F76-AAD5-415E-9701-F4E1841D753B}">
      <dsp:nvSpPr>
        <dsp:cNvPr id="0" name=""/>
        <dsp:cNvSpPr/>
      </dsp:nvSpPr>
      <dsp:spPr>
        <a:xfrm>
          <a:off x="2985172" y="2588442"/>
          <a:ext cx="2844589" cy="86759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dirty="0"/>
            <a:t>University IT Department</a:t>
          </a:r>
        </a:p>
      </dsp:txBody>
      <dsp:txXfrm>
        <a:off x="2985172" y="2588442"/>
        <a:ext cx="2844589" cy="867599"/>
      </dsp:txXfrm>
    </dsp:sp>
    <dsp:sp modelId="{C9AED77F-DDB6-4912-A8DF-3F8B09F982E0}">
      <dsp:nvSpPr>
        <dsp:cNvPr id="0" name=""/>
        <dsp:cNvSpPr/>
      </dsp:nvSpPr>
      <dsp:spPr>
        <a:xfrm>
          <a:off x="6411768" y="1347152"/>
          <a:ext cx="2844589" cy="86759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dirty="0"/>
            <a:t>Database Analyst</a:t>
          </a:r>
        </a:p>
      </dsp:txBody>
      <dsp:txXfrm>
        <a:off x="6411768" y="1347152"/>
        <a:ext cx="2844589" cy="867599"/>
      </dsp:txXfrm>
    </dsp:sp>
    <dsp:sp modelId="{4C98945F-AAC4-49CD-9CB1-73A5B7E1B8E2}">
      <dsp:nvSpPr>
        <dsp:cNvPr id="0" name=""/>
        <dsp:cNvSpPr/>
      </dsp:nvSpPr>
      <dsp:spPr>
        <a:xfrm>
          <a:off x="6409916" y="2581326"/>
          <a:ext cx="2844589" cy="86759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dirty="0"/>
            <a:t>IT Manager</a:t>
          </a:r>
        </a:p>
      </dsp:txBody>
      <dsp:txXfrm>
        <a:off x="6409916" y="2581326"/>
        <a:ext cx="2844589" cy="867599"/>
      </dsp:txXfrm>
    </dsp:sp>
    <dsp:sp modelId="{618182F2-A40B-463A-BEC6-5EAFF54B1F71}">
      <dsp:nvSpPr>
        <dsp:cNvPr id="0" name=""/>
        <dsp:cNvSpPr/>
      </dsp:nvSpPr>
      <dsp:spPr>
        <a:xfrm>
          <a:off x="6411768" y="3826079"/>
          <a:ext cx="2844589" cy="86759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IN" sz="3100" kern="1200" dirty="0"/>
            <a:t>IT Help Desk</a:t>
          </a:r>
        </a:p>
      </dsp:txBody>
      <dsp:txXfrm>
        <a:off x="6411768" y="3826079"/>
        <a:ext cx="2844589" cy="867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C3FC5-ACCF-4F6C-9A06-BEC3D91EFC47}">
      <dsp:nvSpPr>
        <dsp:cNvPr id="0" name=""/>
        <dsp:cNvSpPr/>
      </dsp:nvSpPr>
      <dsp:spPr>
        <a:xfrm>
          <a:off x="2598716" y="3032199"/>
          <a:ext cx="4130163" cy="1326947"/>
        </a:xfrm>
        <a:custGeom>
          <a:avLst/>
          <a:gdLst/>
          <a:ahLst/>
          <a:cxnLst/>
          <a:rect l="0" t="0" r="0" b="0"/>
          <a:pathLst>
            <a:path>
              <a:moveTo>
                <a:pt x="0" y="0"/>
              </a:moveTo>
              <a:lnTo>
                <a:pt x="3831635" y="0"/>
              </a:lnTo>
              <a:lnTo>
                <a:pt x="3831635" y="1326947"/>
              </a:lnTo>
              <a:lnTo>
                <a:pt x="4130163" y="13269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F52EB1-B8C7-4A09-BDBC-75155A6DC259}">
      <dsp:nvSpPr>
        <dsp:cNvPr id="0" name=""/>
        <dsp:cNvSpPr/>
      </dsp:nvSpPr>
      <dsp:spPr>
        <a:xfrm>
          <a:off x="6118088" y="2984530"/>
          <a:ext cx="608847" cy="91440"/>
        </a:xfrm>
        <a:custGeom>
          <a:avLst/>
          <a:gdLst/>
          <a:ahLst/>
          <a:cxnLst/>
          <a:rect l="0" t="0" r="0" b="0"/>
          <a:pathLst>
            <a:path>
              <a:moveTo>
                <a:pt x="0" y="53187"/>
              </a:moveTo>
              <a:lnTo>
                <a:pt x="310319" y="53187"/>
              </a:lnTo>
              <a:lnTo>
                <a:pt x="310319" y="45720"/>
              </a:lnTo>
              <a:lnTo>
                <a:pt x="608847"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D63F19-781E-4833-8688-5769136A5A3D}">
      <dsp:nvSpPr>
        <dsp:cNvPr id="0" name=""/>
        <dsp:cNvSpPr/>
      </dsp:nvSpPr>
      <dsp:spPr>
        <a:xfrm>
          <a:off x="6118088" y="1735036"/>
          <a:ext cx="610790" cy="1302682"/>
        </a:xfrm>
        <a:custGeom>
          <a:avLst/>
          <a:gdLst/>
          <a:ahLst/>
          <a:cxnLst/>
          <a:rect l="0" t="0" r="0" b="0"/>
          <a:pathLst>
            <a:path>
              <a:moveTo>
                <a:pt x="0" y="1302682"/>
              </a:moveTo>
              <a:lnTo>
                <a:pt x="312262" y="1302682"/>
              </a:lnTo>
              <a:lnTo>
                <a:pt x="312262" y="0"/>
              </a:lnTo>
              <a:lnTo>
                <a:pt x="610790"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16E87-0852-449D-B569-FD8CDD6213F3}">
      <dsp:nvSpPr>
        <dsp:cNvPr id="0" name=""/>
        <dsp:cNvSpPr/>
      </dsp:nvSpPr>
      <dsp:spPr>
        <a:xfrm>
          <a:off x="2598716" y="2986479"/>
          <a:ext cx="534095" cy="91440"/>
        </a:xfrm>
        <a:custGeom>
          <a:avLst/>
          <a:gdLst/>
          <a:ahLst/>
          <a:cxnLst/>
          <a:rect l="0" t="0" r="0" b="0"/>
          <a:pathLst>
            <a:path>
              <a:moveTo>
                <a:pt x="0" y="45720"/>
              </a:moveTo>
              <a:lnTo>
                <a:pt x="235568" y="45720"/>
              </a:lnTo>
              <a:lnTo>
                <a:pt x="235568" y="51239"/>
              </a:lnTo>
              <a:lnTo>
                <a:pt x="534095" y="5123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29419-14E2-4F73-9E88-7D3DAF0A97B4}">
      <dsp:nvSpPr>
        <dsp:cNvPr id="0" name=""/>
        <dsp:cNvSpPr/>
      </dsp:nvSpPr>
      <dsp:spPr>
        <a:xfrm>
          <a:off x="53110" y="2576944"/>
          <a:ext cx="2545605" cy="9105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Student Services Solutions Inc. </a:t>
          </a:r>
        </a:p>
      </dsp:txBody>
      <dsp:txXfrm>
        <a:off x="53110" y="2576944"/>
        <a:ext cx="2545605" cy="910509"/>
      </dsp:txXfrm>
    </dsp:sp>
    <dsp:sp modelId="{326F8F76-AAD5-415E-9701-F4E1841D753B}">
      <dsp:nvSpPr>
        <dsp:cNvPr id="0" name=""/>
        <dsp:cNvSpPr/>
      </dsp:nvSpPr>
      <dsp:spPr>
        <a:xfrm>
          <a:off x="3132811" y="2582464"/>
          <a:ext cx="2985276" cy="9105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University Student </a:t>
          </a:r>
          <a:r>
            <a:rPr lang="en-IN" sz="2600" kern="1200" dirty="0" err="1"/>
            <a:t>Center</a:t>
          </a:r>
          <a:endParaRPr lang="en-IN" sz="2600" kern="1200" dirty="0"/>
        </a:p>
      </dsp:txBody>
      <dsp:txXfrm>
        <a:off x="3132811" y="2582464"/>
        <a:ext cx="2985276" cy="910509"/>
      </dsp:txXfrm>
    </dsp:sp>
    <dsp:sp modelId="{C9AED77F-DDB6-4912-A8DF-3F8B09F982E0}">
      <dsp:nvSpPr>
        <dsp:cNvPr id="0" name=""/>
        <dsp:cNvSpPr/>
      </dsp:nvSpPr>
      <dsp:spPr>
        <a:xfrm>
          <a:off x="6728879" y="1279781"/>
          <a:ext cx="2985276" cy="9105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Transcript Authority</a:t>
          </a:r>
        </a:p>
      </dsp:txBody>
      <dsp:txXfrm>
        <a:off x="6728879" y="1279781"/>
        <a:ext cx="2985276" cy="910509"/>
      </dsp:txXfrm>
    </dsp:sp>
    <dsp:sp modelId="{4C98945F-AAC4-49CD-9CB1-73A5B7E1B8E2}">
      <dsp:nvSpPr>
        <dsp:cNvPr id="0" name=""/>
        <dsp:cNvSpPr/>
      </dsp:nvSpPr>
      <dsp:spPr>
        <a:xfrm>
          <a:off x="6726935" y="2574996"/>
          <a:ext cx="2985276" cy="9105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Academic Advisor</a:t>
          </a:r>
        </a:p>
      </dsp:txBody>
      <dsp:txXfrm>
        <a:off x="6726935" y="2574996"/>
        <a:ext cx="2985276" cy="910509"/>
      </dsp:txXfrm>
    </dsp:sp>
    <dsp:sp modelId="{618182F2-A40B-463A-BEC6-5EAFF54B1F71}">
      <dsp:nvSpPr>
        <dsp:cNvPr id="0" name=""/>
        <dsp:cNvSpPr/>
      </dsp:nvSpPr>
      <dsp:spPr>
        <a:xfrm>
          <a:off x="6728879" y="3903891"/>
          <a:ext cx="2985276" cy="9105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Administrator</a:t>
          </a:r>
        </a:p>
      </dsp:txBody>
      <dsp:txXfrm>
        <a:off x="6728879" y="3903891"/>
        <a:ext cx="2985276" cy="91050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9CB094-5710-4FFF-A4CD-E6B213E5B793}"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277743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CB094-5710-4FFF-A4CD-E6B213E5B793}"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135508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CB094-5710-4FFF-A4CD-E6B213E5B793}"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7036B-51D6-40E7-8148-CE347138F99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3836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CB094-5710-4FFF-A4CD-E6B213E5B793}"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2111544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CB094-5710-4FFF-A4CD-E6B213E5B793}"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7036B-51D6-40E7-8148-CE347138F99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2021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CB094-5710-4FFF-A4CD-E6B213E5B793}"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4238862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9CB094-5710-4FFF-A4CD-E6B213E5B793}"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366693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9CB094-5710-4FFF-A4CD-E6B213E5B793}"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1463404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9CB094-5710-4FFF-A4CD-E6B213E5B793}"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109256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CB094-5710-4FFF-A4CD-E6B213E5B793}"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185110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9CB094-5710-4FFF-A4CD-E6B213E5B793}"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155093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9CB094-5710-4FFF-A4CD-E6B213E5B793}" type="datetimeFigureOut">
              <a:rPr lang="en-IN" smtClean="0"/>
              <a:t>10-12-2023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269537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9CB094-5710-4FFF-A4CD-E6B213E5B793}" type="datetimeFigureOut">
              <a:rPr lang="en-IN" smtClean="0"/>
              <a:t>10-12-2023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225314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CB094-5710-4FFF-A4CD-E6B213E5B793}" type="datetimeFigureOut">
              <a:rPr lang="en-IN" smtClean="0"/>
              <a:t>10-12-2023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430408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9CB094-5710-4FFF-A4CD-E6B213E5B793}"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07036B-51D6-40E7-8148-CE347138F995}" type="slidenum">
              <a:rPr lang="en-IN" smtClean="0"/>
              <a:t>‹#›</a:t>
            </a:fld>
            <a:endParaRPr lang="en-IN"/>
          </a:p>
        </p:txBody>
      </p:sp>
    </p:spTree>
    <p:extLst>
      <p:ext uri="{BB962C8B-B14F-4D97-AF65-F5344CB8AC3E}">
        <p14:creationId xmlns:p14="http://schemas.microsoft.com/office/powerpoint/2010/main" val="22136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07036B-51D6-40E7-8148-CE347138F995}" type="slidenum">
              <a:rPr lang="en-IN" smtClean="0"/>
              <a:t>‹#›</a:t>
            </a:fld>
            <a:endParaRPr lang="en-IN"/>
          </a:p>
        </p:txBody>
      </p:sp>
      <p:sp>
        <p:nvSpPr>
          <p:cNvPr id="5" name="Date Placeholder 4"/>
          <p:cNvSpPr>
            <a:spLocks noGrp="1"/>
          </p:cNvSpPr>
          <p:nvPr>
            <p:ph type="dt" sz="half" idx="10"/>
          </p:nvPr>
        </p:nvSpPr>
        <p:spPr/>
        <p:txBody>
          <a:bodyPr/>
          <a:lstStyle/>
          <a:p>
            <a:fld id="{F09CB094-5710-4FFF-A4CD-E6B213E5B793}" type="datetimeFigureOut">
              <a:rPr lang="en-IN" smtClean="0"/>
              <a:t>10-12-2023</a:t>
            </a:fld>
            <a:endParaRPr lang="en-IN"/>
          </a:p>
        </p:txBody>
      </p:sp>
    </p:spTree>
    <p:extLst>
      <p:ext uri="{BB962C8B-B14F-4D97-AF65-F5344CB8AC3E}">
        <p14:creationId xmlns:p14="http://schemas.microsoft.com/office/powerpoint/2010/main" val="425593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9CB094-5710-4FFF-A4CD-E6B213E5B793}" type="datetimeFigureOut">
              <a:rPr lang="en-IN" smtClean="0"/>
              <a:t>10-12-2023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07036B-51D6-40E7-8148-CE347138F995}" type="slidenum">
              <a:rPr lang="en-IN" smtClean="0"/>
              <a:t>‹#›</a:t>
            </a:fld>
            <a:endParaRPr lang="en-IN"/>
          </a:p>
        </p:txBody>
      </p:sp>
    </p:spTree>
    <p:extLst>
      <p:ext uri="{BB962C8B-B14F-4D97-AF65-F5344CB8AC3E}">
        <p14:creationId xmlns:p14="http://schemas.microsoft.com/office/powerpoint/2010/main" val="315522360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9C8A-84E1-642E-C5CA-5295FF4E4C13}"/>
              </a:ext>
            </a:extLst>
          </p:cNvPr>
          <p:cNvSpPr>
            <a:spLocks noGrp="1"/>
          </p:cNvSpPr>
          <p:nvPr>
            <p:ph type="title"/>
          </p:nvPr>
        </p:nvSpPr>
        <p:spPr/>
        <p:txBody>
          <a:bodyPr/>
          <a:lstStyle/>
          <a:p>
            <a:pPr algn="ctr"/>
            <a:r>
              <a:rPr lang="en-US" b="0" i="0" dirty="0">
                <a:effectLst/>
              </a:rPr>
              <a:t>INFO 5100 Final Project</a:t>
            </a:r>
          </a:p>
        </p:txBody>
      </p:sp>
      <p:sp>
        <p:nvSpPr>
          <p:cNvPr id="3" name="Content Placeholder 2">
            <a:extLst>
              <a:ext uri="{FF2B5EF4-FFF2-40B4-BE49-F238E27FC236}">
                <a16:creationId xmlns:a16="http://schemas.microsoft.com/office/drawing/2014/main" id="{5DE76537-CC43-6BE6-0258-77F22A3EEDAA}"/>
              </a:ext>
            </a:extLst>
          </p:cNvPr>
          <p:cNvSpPr>
            <a:spLocks noGrp="1"/>
          </p:cNvSpPr>
          <p:nvPr>
            <p:ph idx="1"/>
          </p:nvPr>
        </p:nvSpPr>
        <p:spPr/>
        <p:txBody>
          <a:bodyPr>
            <a:normAutofit/>
          </a:bodyPr>
          <a:lstStyle/>
          <a:p>
            <a:pPr marL="0" indent="0">
              <a:buNone/>
            </a:pPr>
            <a:r>
              <a:rPr lang="en-US" sz="2800" dirty="0">
                <a:solidFill>
                  <a:schemeClr val="accent1"/>
                </a:solidFill>
              </a:rPr>
              <a:t>Submitted by –</a:t>
            </a:r>
          </a:p>
          <a:p>
            <a:r>
              <a:rPr lang="en-US" sz="2400" dirty="0">
                <a:solidFill>
                  <a:schemeClr val="accent1"/>
                </a:solidFill>
              </a:rPr>
              <a:t>Atharva Joshi (002817168)</a:t>
            </a:r>
          </a:p>
          <a:p>
            <a:r>
              <a:rPr lang="en-US" sz="2400" dirty="0">
                <a:solidFill>
                  <a:schemeClr val="accent1"/>
                </a:solidFill>
              </a:rPr>
              <a:t>Amisha </a:t>
            </a:r>
            <a:r>
              <a:rPr lang="en-US" sz="2400" dirty="0" err="1">
                <a:solidFill>
                  <a:schemeClr val="accent1"/>
                </a:solidFill>
              </a:rPr>
              <a:t>Bhawsar</a:t>
            </a:r>
            <a:r>
              <a:rPr lang="en-US" sz="2400" dirty="0">
                <a:solidFill>
                  <a:schemeClr val="accent1"/>
                </a:solidFill>
              </a:rPr>
              <a:t> (002292691)</a:t>
            </a:r>
          </a:p>
          <a:p>
            <a:r>
              <a:rPr lang="en-US" sz="2400" dirty="0">
                <a:solidFill>
                  <a:schemeClr val="accent1"/>
                </a:solidFill>
              </a:rPr>
              <a:t>Atharva Keshre (002292694)</a:t>
            </a:r>
          </a:p>
        </p:txBody>
      </p:sp>
    </p:spTree>
    <p:extLst>
      <p:ext uri="{BB962C8B-B14F-4D97-AF65-F5344CB8AC3E}">
        <p14:creationId xmlns:p14="http://schemas.microsoft.com/office/powerpoint/2010/main" val="340927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8EE0A78-2FED-25E9-1691-ADD6C329AE9C}"/>
              </a:ext>
            </a:extLst>
          </p:cNvPr>
          <p:cNvGraphicFramePr/>
          <p:nvPr>
            <p:extLst>
              <p:ext uri="{D42A27DB-BD31-4B8C-83A1-F6EECF244321}">
                <p14:modId xmlns:p14="http://schemas.microsoft.com/office/powerpoint/2010/main" val="1281442008"/>
              </p:ext>
            </p:extLst>
          </p:nvPr>
        </p:nvGraphicFramePr>
        <p:xfrm>
          <a:off x="903642" y="719666"/>
          <a:ext cx="971415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6068074-052E-96BA-685B-2F9B23EB2F60}"/>
              </a:ext>
            </a:extLst>
          </p:cNvPr>
          <p:cNvSpPr txBox="1"/>
          <p:nvPr/>
        </p:nvSpPr>
        <p:spPr>
          <a:xfrm>
            <a:off x="3894268" y="2366682"/>
            <a:ext cx="2872292" cy="369332"/>
          </a:xfrm>
          <a:prstGeom prst="rect">
            <a:avLst/>
          </a:prstGeom>
          <a:noFill/>
        </p:spPr>
        <p:txBody>
          <a:bodyPr wrap="square" rtlCol="0">
            <a:spAutoFit/>
          </a:bodyPr>
          <a:lstStyle/>
          <a:p>
            <a:pPr algn="ctr"/>
            <a:r>
              <a:rPr lang="en-IN" dirty="0"/>
              <a:t>Organisations </a:t>
            </a:r>
          </a:p>
        </p:txBody>
      </p:sp>
      <p:sp>
        <p:nvSpPr>
          <p:cNvPr id="6" name="TextBox 5">
            <a:extLst>
              <a:ext uri="{FF2B5EF4-FFF2-40B4-BE49-F238E27FC236}">
                <a16:creationId xmlns:a16="http://schemas.microsoft.com/office/drawing/2014/main" id="{7A8C56D9-1B2D-9996-94A2-2A70193DB0A2}"/>
              </a:ext>
            </a:extLst>
          </p:cNvPr>
          <p:cNvSpPr txBox="1"/>
          <p:nvPr/>
        </p:nvSpPr>
        <p:spPr>
          <a:xfrm>
            <a:off x="653228" y="2334416"/>
            <a:ext cx="2872292" cy="369332"/>
          </a:xfrm>
          <a:prstGeom prst="rect">
            <a:avLst/>
          </a:prstGeom>
          <a:noFill/>
        </p:spPr>
        <p:txBody>
          <a:bodyPr wrap="square" rtlCol="0">
            <a:spAutoFit/>
          </a:bodyPr>
          <a:lstStyle/>
          <a:p>
            <a:pPr algn="ctr"/>
            <a:r>
              <a:rPr lang="en-IN" dirty="0"/>
              <a:t>Enterprise </a:t>
            </a:r>
          </a:p>
        </p:txBody>
      </p:sp>
      <p:sp>
        <p:nvSpPr>
          <p:cNvPr id="2" name="TextBox 1">
            <a:extLst>
              <a:ext uri="{FF2B5EF4-FFF2-40B4-BE49-F238E27FC236}">
                <a16:creationId xmlns:a16="http://schemas.microsoft.com/office/drawing/2014/main" id="{1A150F1E-90E1-205A-BD5B-F101857624CF}"/>
              </a:ext>
            </a:extLst>
          </p:cNvPr>
          <p:cNvSpPr txBox="1"/>
          <p:nvPr/>
        </p:nvSpPr>
        <p:spPr>
          <a:xfrm>
            <a:off x="6886687" y="1109830"/>
            <a:ext cx="2872292" cy="369332"/>
          </a:xfrm>
          <a:prstGeom prst="rect">
            <a:avLst/>
          </a:prstGeom>
          <a:noFill/>
        </p:spPr>
        <p:txBody>
          <a:bodyPr wrap="square" rtlCol="0">
            <a:spAutoFit/>
          </a:bodyPr>
          <a:lstStyle/>
          <a:p>
            <a:pPr algn="ctr"/>
            <a:r>
              <a:rPr lang="en-IN" dirty="0"/>
              <a:t>Roles </a:t>
            </a:r>
          </a:p>
        </p:txBody>
      </p:sp>
    </p:spTree>
    <p:extLst>
      <p:ext uri="{BB962C8B-B14F-4D97-AF65-F5344CB8AC3E}">
        <p14:creationId xmlns:p14="http://schemas.microsoft.com/office/powerpoint/2010/main" val="189708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2DF8-4FA1-3EC5-BB09-EF6D08771BD9}"/>
              </a:ext>
            </a:extLst>
          </p:cNvPr>
          <p:cNvSpPr>
            <a:spLocks noGrp="1"/>
          </p:cNvSpPr>
          <p:nvPr>
            <p:ph type="title"/>
          </p:nvPr>
        </p:nvSpPr>
        <p:spPr/>
        <p:txBody>
          <a:bodyPr/>
          <a:lstStyle/>
          <a:p>
            <a:r>
              <a:rPr lang="en-US" b="1" i="0" dirty="0">
                <a:effectLst/>
                <a:latin typeface="Söhne"/>
              </a:rPr>
              <a:t>Implementation Techniques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B6299F77-60ED-EA05-8622-8F6A51115CD1}"/>
              </a:ext>
            </a:extLst>
          </p:cNvPr>
          <p:cNvSpPr>
            <a:spLocks noGrp="1"/>
          </p:cNvSpPr>
          <p:nvPr>
            <p:ph idx="1"/>
          </p:nvPr>
        </p:nvSpPr>
        <p:spPr>
          <a:xfrm>
            <a:off x="677334" y="1553593"/>
            <a:ext cx="8596668" cy="4487770"/>
          </a:xfrm>
        </p:spPr>
        <p:txBody>
          <a:bodyPr>
            <a:normAutofit lnSpcReduction="10000"/>
          </a:bodyPr>
          <a:lstStyle/>
          <a:p>
            <a:pPr marL="0" indent="0" algn="l">
              <a:buNone/>
            </a:pPr>
            <a:r>
              <a:rPr lang="en-US" b="1" i="0" dirty="0">
                <a:solidFill>
                  <a:schemeClr val="accent1"/>
                </a:solidFill>
                <a:effectLst/>
                <a:latin typeface="Söhne"/>
              </a:rPr>
              <a:t>Object-Oriented Design:</a:t>
            </a:r>
          </a:p>
          <a:p>
            <a:pPr algn="l"/>
            <a:r>
              <a:rPr lang="en-US" b="0" i="0" dirty="0">
                <a:solidFill>
                  <a:schemeClr val="accent1"/>
                </a:solidFill>
                <a:effectLst/>
                <a:latin typeface="Söhne"/>
              </a:rPr>
              <a:t>In crafting the architecture of the University Management System (UMS), a cornerstone element is the utilization of Java's robust object-oriented features. This design approach involves encapsulating functionalities into modular and reusable components, creating a codebase that is not only efficient but also highly maintainable.</a:t>
            </a:r>
          </a:p>
          <a:p>
            <a:pPr marL="0" indent="0" algn="l">
              <a:buNone/>
            </a:pPr>
            <a:r>
              <a:rPr lang="en-US" b="1" i="0" dirty="0">
                <a:solidFill>
                  <a:schemeClr val="accent1"/>
                </a:solidFill>
                <a:effectLst/>
                <a:latin typeface="Söhne"/>
              </a:rPr>
              <a:t>Key Emphasis:</a:t>
            </a:r>
            <a:endParaRPr lang="en-US" b="0" i="0" dirty="0">
              <a:solidFill>
                <a:schemeClr val="accent1"/>
              </a:solidFill>
              <a:effectLst/>
              <a:latin typeface="Söhne"/>
            </a:endParaRPr>
          </a:p>
          <a:p>
            <a:pPr algn="l">
              <a:buFont typeface="Arial" panose="020B0604020202020204" pitchFamily="34" charset="0"/>
              <a:buChar char="•"/>
            </a:pPr>
            <a:r>
              <a:rPr lang="en-US" b="1" i="0" dirty="0">
                <a:solidFill>
                  <a:schemeClr val="accent1"/>
                </a:solidFill>
                <a:effectLst/>
                <a:latin typeface="Söhne"/>
              </a:rPr>
              <a:t>Modularity:</a:t>
            </a:r>
            <a:r>
              <a:rPr lang="en-US" b="0" i="0" dirty="0">
                <a:solidFill>
                  <a:schemeClr val="accent1"/>
                </a:solidFill>
                <a:effectLst/>
                <a:latin typeface="Söhne"/>
              </a:rPr>
              <a:t> Breaking down complex functions into smaller, self-contained objects.</a:t>
            </a:r>
          </a:p>
          <a:p>
            <a:pPr algn="l">
              <a:buFont typeface="Arial" panose="020B0604020202020204" pitchFamily="34" charset="0"/>
              <a:buChar char="•"/>
            </a:pPr>
            <a:r>
              <a:rPr lang="en-US" b="1" i="0" dirty="0">
                <a:solidFill>
                  <a:schemeClr val="accent1"/>
                </a:solidFill>
                <a:effectLst/>
                <a:latin typeface="Söhne"/>
              </a:rPr>
              <a:t>Scalability:</a:t>
            </a:r>
            <a:r>
              <a:rPr lang="en-US" b="0" i="0" dirty="0">
                <a:solidFill>
                  <a:schemeClr val="accent1"/>
                </a:solidFill>
                <a:effectLst/>
                <a:latin typeface="Söhne"/>
              </a:rPr>
              <a:t> Adapting to evolving requirements by extending existing classes or introducing new ones.</a:t>
            </a:r>
          </a:p>
          <a:p>
            <a:pPr algn="l">
              <a:buFont typeface="Arial" panose="020B0604020202020204" pitchFamily="34" charset="0"/>
              <a:buChar char="•"/>
            </a:pPr>
            <a:r>
              <a:rPr lang="en-US" b="1" i="0" dirty="0">
                <a:solidFill>
                  <a:schemeClr val="accent1"/>
                </a:solidFill>
                <a:effectLst/>
                <a:latin typeface="Söhne"/>
              </a:rPr>
              <a:t>Maintainability:</a:t>
            </a:r>
            <a:r>
              <a:rPr lang="en-US" b="0" i="0" dirty="0">
                <a:solidFill>
                  <a:schemeClr val="accent1"/>
                </a:solidFill>
                <a:effectLst/>
                <a:latin typeface="Söhne"/>
              </a:rPr>
              <a:t> Simplifying troubleshooting and updates through encapsulation and abstraction.</a:t>
            </a:r>
          </a:p>
          <a:p>
            <a:pPr algn="l"/>
            <a:r>
              <a:rPr lang="en-US" b="0" i="0" dirty="0">
                <a:solidFill>
                  <a:schemeClr val="accent1"/>
                </a:solidFill>
                <a:effectLst/>
                <a:latin typeface="Söhne"/>
              </a:rPr>
              <a:t>By embracing Java's object-oriented paradigm, the UMS ensures a flexible and scalable foundation, laying the groundwork for a dynamic and responsive user experience.</a:t>
            </a:r>
          </a:p>
          <a:p>
            <a:endParaRPr lang="en-US" dirty="0">
              <a:solidFill>
                <a:schemeClr val="accent1"/>
              </a:solidFill>
            </a:endParaRPr>
          </a:p>
        </p:txBody>
      </p:sp>
    </p:spTree>
    <p:extLst>
      <p:ext uri="{BB962C8B-B14F-4D97-AF65-F5344CB8AC3E}">
        <p14:creationId xmlns:p14="http://schemas.microsoft.com/office/powerpoint/2010/main" val="11417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9AEB3-12DF-9853-AC82-EDD1FA868BCD}"/>
              </a:ext>
            </a:extLst>
          </p:cNvPr>
          <p:cNvSpPr>
            <a:spLocks noGrp="1"/>
          </p:cNvSpPr>
          <p:nvPr>
            <p:ph idx="1"/>
          </p:nvPr>
        </p:nvSpPr>
        <p:spPr>
          <a:xfrm>
            <a:off x="677334" y="532661"/>
            <a:ext cx="8596668" cy="5508702"/>
          </a:xfrm>
        </p:spPr>
        <p:txBody>
          <a:bodyPr/>
          <a:lstStyle/>
          <a:p>
            <a:pPr marL="0" indent="0" algn="l">
              <a:buNone/>
            </a:pPr>
            <a:r>
              <a:rPr lang="en-US" b="1" i="0" dirty="0">
                <a:solidFill>
                  <a:schemeClr val="accent1"/>
                </a:solidFill>
                <a:effectLst/>
                <a:latin typeface="Söhne"/>
              </a:rPr>
              <a:t>Database Schema:</a:t>
            </a:r>
          </a:p>
          <a:p>
            <a:pPr algn="l"/>
            <a:r>
              <a:rPr lang="en-US" b="0" i="0" dirty="0">
                <a:solidFill>
                  <a:schemeClr val="accent1"/>
                </a:solidFill>
                <a:effectLst/>
                <a:latin typeface="Söhne"/>
              </a:rPr>
              <a:t>At the core of the UMS lies a well-structured database, powered by MySQL. The database schema is designed with precision to optimize data integrity and retrieval. Each table and relationship is carefully crafted to accommodate the diverse data needs of the system, ensuring a seamless flow of information.</a:t>
            </a:r>
          </a:p>
          <a:p>
            <a:pPr marL="0" indent="0" algn="l">
              <a:buNone/>
            </a:pPr>
            <a:r>
              <a:rPr lang="en-US" b="1" i="0" dirty="0">
                <a:solidFill>
                  <a:schemeClr val="accent1"/>
                </a:solidFill>
                <a:effectLst/>
                <a:latin typeface="Söhne"/>
              </a:rPr>
              <a:t>Key Elements:</a:t>
            </a:r>
            <a:endParaRPr lang="en-US" b="0" i="0" dirty="0">
              <a:solidFill>
                <a:schemeClr val="accent1"/>
              </a:solidFill>
              <a:effectLst/>
              <a:latin typeface="Söhne"/>
            </a:endParaRPr>
          </a:p>
          <a:p>
            <a:pPr algn="l">
              <a:buFont typeface="Arial" panose="020B0604020202020204" pitchFamily="34" charset="0"/>
              <a:buChar char="•"/>
            </a:pPr>
            <a:r>
              <a:rPr lang="en-US" b="1" i="0" dirty="0">
                <a:solidFill>
                  <a:schemeClr val="accent1"/>
                </a:solidFill>
                <a:effectLst/>
                <a:latin typeface="Söhne"/>
              </a:rPr>
              <a:t>Tables:</a:t>
            </a:r>
            <a:r>
              <a:rPr lang="en-US" b="0" i="0" dirty="0">
                <a:solidFill>
                  <a:schemeClr val="accent1"/>
                </a:solidFill>
                <a:effectLst/>
                <a:latin typeface="Söhne"/>
              </a:rPr>
              <a:t> Structured to store specific types of data (e.g., users, courses, job postings).</a:t>
            </a:r>
          </a:p>
          <a:p>
            <a:pPr algn="l">
              <a:buFont typeface="Arial" panose="020B0604020202020204" pitchFamily="34" charset="0"/>
              <a:buChar char="•"/>
            </a:pPr>
            <a:r>
              <a:rPr lang="en-US" b="1" i="0" dirty="0">
                <a:solidFill>
                  <a:schemeClr val="accent1"/>
                </a:solidFill>
                <a:effectLst/>
                <a:latin typeface="Söhne"/>
              </a:rPr>
              <a:t>Relationships:</a:t>
            </a:r>
            <a:r>
              <a:rPr lang="en-US" b="0" i="0" dirty="0">
                <a:solidFill>
                  <a:schemeClr val="accent1"/>
                </a:solidFill>
                <a:effectLst/>
                <a:latin typeface="Söhne"/>
              </a:rPr>
              <a:t> Defined to establish connections between different entities.</a:t>
            </a:r>
          </a:p>
          <a:p>
            <a:pPr algn="l">
              <a:buFont typeface="Arial" panose="020B0604020202020204" pitchFamily="34" charset="0"/>
              <a:buChar char="•"/>
            </a:pPr>
            <a:r>
              <a:rPr lang="en-US" b="1" i="0" dirty="0">
                <a:solidFill>
                  <a:schemeClr val="accent1"/>
                </a:solidFill>
                <a:effectLst/>
                <a:latin typeface="Söhne"/>
              </a:rPr>
              <a:t>Normalization:</a:t>
            </a:r>
            <a:r>
              <a:rPr lang="en-US" b="0" i="0" dirty="0">
                <a:solidFill>
                  <a:schemeClr val="accent1"/>
                </a:solidFill>
                <a:effectLst/>
                <a:latin typeface="Söhne"/>
              </a:rPr>
              <a:t> Employed to eliminate data redundancy and maintain consistency.</a:t>
            </a:r>
          </a:p>
          <a:p>
            <a:pPr algn="l"/>
            <a:r>
              <a:rPr lang="en-US" b="0" i="0" dirty="0">
                <a:solidFill>
                  <a:schemeClr val="accent1"/>
                </a:solidFill>
                <a:effectLst/>
                <a:latin typeface="Söhne"/>
              </a:rPr>
              <a:t>The well-designed database schema is not merely a repository but a strategic asset, enhancing the UMS's capacity to store, retrieve, and manage data effectively.</a:t>
            </a:r>
          </a:p>
          <a:p>
            <a:pPr marL="0" indent="0" algn="l">
              <a:buNone/>
            </a:pPr>
            <a:r>
              <a:rPr lang="en-US" b="1" i="0" dirty="0">
                <a:solidFill>
                  <a:schemeClr val="accent1"/>
                </a:solidFill>
                <a:effectLst/>
                <a:latin typeface="Söhne"/>
              </a:rPr>
              <a:t>Modular Approach:</a:t>
            </a:r>
          </a:p>
          <a:p>
            <a:pPr algn="l"/>
            <a:r>
              <a:rPr lang="en-US" b="0" i="0" dirty="0">
                <a:solidFill>
                  <a:schemeClr val="accent1"/>
                </a:solidFill>
                <a:effectLst/>
                <a:latin typeface="Söhne"/>
              </a:rPr>
              <a:t>The UMS adopts a modular approach, breaking down the system into manageable and interconnected modules. This methodology brings multiple advantages, notably in terms of maintainability and scalability.</a:t>
            </a:r>
          </a:p>
        </p:txBody>
      </p:sp>
    </p:spTree>
    <p:extLst>
      <p:ext uri="{BB962C8B-B14F-4D97-AF65-F5344CB8AC3E}">
        <p14:creationId xmlns:p14="http://schemas.microsoft.com/office/powerpoint/2010/main" val="245153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C221-11E3-0C7B-2B37-659C1F11E420}"/>
              </a:ext>
            </a:extLst>
          </p:cNvPr>
          <p:cNvSpPr>
            <a:spLocks noGrp="1"/>
          </p:cNvSpPr>
          <p:nvPr>
            <p:ph type="title"/>
          </p:nvPr>
        </p:nvSpPr>
        <p:spPr/>
        <p:txBody>
          <a:bodyPr/>
          <a:lstStyle/>
          <a:p>
            <a:r>
              <a:rPr lang="en-US" b="1" i="0" dirty="0">
                <a:effectLst/>
                <a:latin typeface="Söhne"/>
              </a:rPr>
              <a:t>Conclusion</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FB71D9E0-D5A1-BA2B-2E73-6FD9665C5BD2}"/>
              </a:ext>
            </a:extLst>
          </p:cNvPr>
          <p:cNvSpPr>
            <a:spLocks noGrp="1"/>
          </p:cNvSpPr>
          <p:nvPr>
            <p:ph idx="1"/>
          </p:nvPr>
        </p:nvSpPr>
        <p:spPr>
          <a:xfrm>
            <a:off x="677334" y="1216241"/>
            <a:ext cx="8596668" cy="4825121"/>
          </a:xfrm>
        </p:spPr>
        <p:txBody>
          <a:bodyPr>
            <a:normAutofit/>
          </a:bodyPr>
          <a:lstStyle/>
          <a:p>
            <a:pPr marL="0" indent="0" algn="l">
              <a:buNone/>
            </a:pPr>
            <a:r>
              <a:rPr lang="en-US" b="1" i="0" dirty="0">
                <a:solidFill>
                  <a:schemeClr val="accent1"/>
                </a:solidFill>
                <a:effectLst/>
                <a:latin typeface="Söhne"/>
              </a:rPr>
              <a:t>Key Takeaways:</a:t>
            </a:r>
          </a:p>
          <a:p>
            <a:pPr algn="l">
              <a:buFont typeface="Arial" panose="020B0604020202020204" pitchFamily="34" charset="0"/>
              <a:buChar char="•"/>
            </a:pPr>
            <a:r>
              <a:rPr lang="en-US" b="1" i="0" dirty="0">
                <a:solidFill>
                  <a:schemeClr val="accent1"/>
                </a:solidFill>
                <a:effectLst/>
                <a:latin typeface="Söhne"/>
              </a:rPr>
              <a:t>Streamlined Operations:</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UMS addresses challenges, providing unified solutions for seamless operations.</a:t>
            </a:r>
          </a:p>
          <a:p>
            <a:pPr algn="l">
              <a:buFont typeface="Arial" panose="020B0604020202020204" pitchFamily="34" charset="0"/>
              <a:buChar char="•"/>
            </a:pPr>
            <a:r>
              <a:rPr lang="en-US" b="1" i="0" dirty="0">
                <a:solidFill>
                  <a:schemeClr val="accent1"/>
                </a:solidFill>
                <a:effectLst/>
                <a:latin typeface="Söhne"/>
              </a:rPr>
              <a:t>Stakeholder Empowerment:</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From students to administrators, UMS empowers each stakeholder with purpose-built functionalities.</a:t>
            </a:r>
          </a:p>
          <a:p>
            <a:pPr algn="l">
              <a:buFont typeface="Arial" panose="020B0604020202020204" pitchFamily="34" charset="0"/>
              <a:buChar char="•"/>
            </a:pPr>
            <a:r>
              <a:rPr lang="en-US" b="1" i="0" dirty="0">
                <a:solidFill>
                  <a:schemeClr val="accent1"/>
                </a:solidFill>
                <a:effectLst/>
                <a:latin typeface="Söhne"/>
              </a:rPr>
              <a:t>Efficiency Through Design:</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Java's object-oriented design ensures modular and scalable code for efficiency.</a:t>
            </a:r>
          </a:p>
          <a:p>
            <a:pPr algn="l">
              <a:buFont typeface="Arial" panose="020B0604020202020204" pitchFamily="34" charset="0"/>
              <a:buChar char="•"/>
            </a:pPr>
            <a:r>
              <a:rPr lang="en-US" b="1" i="0" dirty="0">
                <a:solidFill>
                  <a:schemeClr val="accent1"/>
                </a:solidFill>
                <a:effectLst/>
                <a:latin typeface="Söhne"/>
              </a:rPr>
              <a:t>Database Excellence:</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MySQL database schema ensures robust data integrity and retrieval.</a:t>
            </a:r>
          </a:p>
          <a:p>
            <a:pPr algn="l">
              <a:buFont typeface="Arial" panose="020B0604020202020204" pitchFamily="34" charset="0"/>
              <a:buChar char="•"/>
            </a:pPr>
            <a:r>
              <a:rPr lang="en-US" b="1" i="0" dirty="0">
                <a:solidFill>
                  <a:schemeClr val="accent1"/>
                </a:solidFill>
                <a:effectLst/>
                <a:latin typeface="Söhne"/>
              </a:rPr>
              <a:t>Modular Flexibility:</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Adopting a modular approach enhances maintainability and scalability.</a:t>
            </a:r>
          </a:p>
          <a:p>
            <a:pPr marL="0" indent="0">
              <a:buNone/>
            </a:pPr>
            <a:endParaRPr lang="en-US" dirty="0">
              <a:solidFill>
                <a:schemeClr val="accent1"/>
              </a:solidFill>
            </a:endParaRPr>
          </a:p>
        </p:txBody>
      </p:sp>
    </p:spTree>
    <p:extLst>
      <p:ext uri="{BB962C8B-B14F-4D97-AF65-F5344CB8AC3E}">
        <p14:creationId xmlns:p14="http://schemas.microsoft.com/office/powerpoint/2010/main" val="249666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AD00-92DC-3A7C-17B1-9DC603FEB4DE}"/>
              </a:ext>
            </a:extLst>
          </p:cNvPr>
          <p:cNvSpPr>
            <a:spLocks noGrp="1"/>
          </p:cNvSpPr>
          <p:nvPr>
            <p:ph type="title"/>
          </p:nvPr>
        </p:nvSpPr>
        <p:spPr/>
        <p:txBody>
          <a:bodyPr>
            <a:normAutofit/>
          </a:bodyPr>
          <a:lstStyle/>
          <a:p>
            <a:r>
              <a:rPr lang="en-US" dirty="0"/>
              <a:t>University Management System: Enhancing Efficiency and Collaboration</a:t>
            </a:r>
          </a:p>
        </p:txBody>
      </p:sp>
      <p:sp>
        <p:nvSpPr>
          <p:cNvPr id="3" name="Content Placeholder 2">
            <a:extLst>
              <a:ext uri="{FF2B5EF4-FFF2-40B4-BE49-F238E27FC236}">
                <a16:creationId xmlns:a16="http://schemas.microsoft.com/office/drawing/2014/main" id="{DD395F9E-86F8-D88B-CB8A-97418B0AD8B7}"/>
              </a:ext>
            </a:extLst>
          </p:cNvPr>
          <p:cNvSpPr>
            <a:spLocks noGrp="1"/>
          </p:cNvSpPr>
          <p:nvPr>
            <p:ph idx="1"/>
          </p:nvPr>
        </p:nvSpPr>
        <p:spPr/>
        <p:txBody>
          <a:bodyPr/>
          <a:lstStyle/>
          <a:p>
            <a:pPr algn="l"/>
            <a:r>
              <a:rPr lang="en-US" b="0" i="0" dirty="0">
                <a:solidFill>
                  <a:schemeClr val="accent1"/>
                </a:solidFill>
                <a:effectLst/>
                <a:latin typeface="Söhne"/>
              </a:rPr>
              <a:t>In the dynamic landscape of higher education, the University Management System (UMS) emerges as a beacon of innovation, offering a comprehensive solution to reshape various aspects of university administration. The UMS is not just a software application; it represents a paradigm shift in how universities can operate more efficiently and collaboratively.</a:t>
            </a:r>
          </a:p>
          <a:p>
            <a:pPr algn="l"/>
            <a:r>
              <a:rPr lang="en-US" b="0" i="0" dirty="0">
                <a:solidFill>
                  <a:schemeClr val="accent1"/>
                </a:solidFill>
                <a:effectLst/>
                <a:latin typeface="Söhne"/>
              </a:rPr>
              <a:t>This aims to introduce the UMS and its advantages, outlining its role in addressing prevalent challenges within university management. Through carefully exploring its features and functionalities, we will demonstrate how the UMS stands as a transformative force in the realm of academic administration.</a:t>
            </a:r>
          </a:p>
          <a:p>
            <a:pPr algn="l"/>
            <a:r>
              <a:rPr lang="en-US" b="0" i="0" dirty="0">
                <a:solidFill>
                  <a:schemeClr val="accent1"/>
                </a:solidFill>
                <a:effectLst/>
                <a:latin typeface="Söhne"/>
              </a:rPr>
              <a:t>Join us on this journey as we delve into the key components and benefits of the UMS, illustrating its potential to revolutionize university management and contribute to a more streamlined and effective academic environment.</a:t>
            </a:r>
          </a:p>
          <a:p>
            <a:pPr marL="0" indent="0">
              <a:buNone/>
            </a:pPr>
            <a:endParaRPr lang="en-US" dirty="0">
              <a:solidFill>
                <a:schemeClr val="accent1"/>
              </a:solidFill>
            </a:endParaRPr>
          </a:p>
        </p:txBody>
      </p:sp>
    </p:spTree>
    <p:extLst>
      <p:ext uri="{BB962C8B-B14F-4D97-AF65-F5344CB8AC3E}">
        <p14:creationId xmlns:p14="http://schemas.microsoft.com/office/powerpoint/2010/main" val="126082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A8FE-695B-E66E-0928-39E2EFBDAF80}"/>
              </a:ext>
            </a:extLst>
          </p:cNvPr>
          <p:cNvSpPr>
            <a:spLocks noGrp="1"/>
          </p:cNvSpPr>
          <p:nvPr>
            <p:ph type="title"/>
          </p:nvPr>
        </p:nvSpPr>
        <p:spPr/>
        <p:txBody>
          <a:bodyPr/>
          <a:lstStyle/>
          <a:p>
            <a:r>
              <a:rPr lang="en-US" b="1" i="0" dirty="0">
                <a:effectLst/>
                <a:latin typeface="Söhne"/>
              </a:rPr>
              <a:t>Problem Definition</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5C68BE60-C9CA-FC49-44B2-9555904671A1}"/>
              </a:ext>
            </a:extLst>
          </p:cNvPr>
          <p:cNvSpPr>
            <a:spLocks noGrp="1"/>
          </p:cNvSpPr>
          <p:nvPr>
            <p:ph idx="1"/>
          </p:nvPr>
        </p:nvSpPr>
        <p:spPr>
          <a:xfrm>
            <a:off x="677334" y="1930400"/>
            <a:ext cx="8596668" cy="3880773"/>
          </a:xfrm>
        </p:spPr>
        <p:txBody>
          <a:bodyPr>
            <a:normAutofit fontScale="92500" lnSpcReduction="20000"/>
          </a:bodyPr>
          <a:lstStyle/>
          <a:p>
            <a:pPr marL="0" indent="0">
              <a:buNone/>
            </a:pPr>
            <a:endParaRPr lang="en-US" dirty="0">
              <a:solidFill>
                <a:schemeClr val="accent1"/>
              </a:solidFill>
            </a:endParaRPr>
          </a:p>
          <a:p>
            <a:r>
              <a:rPr lang="en-US" dirty="0">
                <a:solidFill>
                  <a:schemeClr val="accent1"/>
                </a:solidFill>
              </a:rPr>
              <a:t>In navigating the intricate landscape of university operations, a notable challenge surfaces — the prevalence of manual and disjointed processes. Many academic institutions grapple with inefficiencies stemming from traditional, paper-based methods and disconnected systems. These challenges manifest in the form of time-consuming course enrollments, disjointed job application procedures, and a lack of centralized management, all of which contribute to an overall hindrance in the smooth functioning of the academic ecosystem.</a:t>
            </a:r>
          </a:p>
          <a:p>
            <a:endParaRPr lang="en-US" dirty="0">
              <a:solidFill>
                <a:schemeClr val="accent1"/>
              </a:solidFill>
            </a:endParaRPr>
          </a:p>
          <a:p>
            <a:r>
              <a:rPr lang="en-US" dirty="0">
                <a:solidFill>
                  <a:schemeClr val="accent1"/>
                </a:solidFill>
              </a:rPr>
              <a:t>The need for a transformative solution becomes evident as these challenges persist. A comprehensive system is essential to streamline operations, facilitating a seamless flow of information and enhancing overall efficiency. By addressing these issues head-on, the University Management System (UMS) is poised to be the solution that bridges the gap, offering a unified platform to revolutionize university management. Let's delve into the UMS Advantage to understand how it effectively addresses and rectifies these operational challenges.</a:t>
            </a:r>
          </a:p>
        </p:txBody>
      </p:sp>
    </p:spTree>
    <p:extLst>
      <p:ext uri="{BB962C8B-B14F-4D97-AF65-F5344CB8AC3E}">
        <p14:creationId xmlns:p14="http://schemas.microsoft.com/office/powerpoint/2010/main" val="185738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8E9C-ADBA-FCF7-D8E3-56B290F9C7E4}"/>
              </a:ext>
            </a:extLst>
          </p:cNvPr>
          <p:cNvSpPr>
            <a:spLocks noGrp="1"/>
          </p:cNvSpPr>
          <p:nvPr>
            <p:ph type="title"/>
          </p:nvPr>
        </p:nvSpPr>
        <p:spPr/>
        <p:txBody>
          <a:bodyPr/>
          <a:lstStyle/>
          <a:p>
            <a:r>
              <a:rPr lang="en-US" b="1" i="0" dirty="0">
                <a:effectLst/>
                <a:latin typeface="Söhne"/>
              </a:rPr>
              <a:t>Stakeholders and Contributions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53F4080C-DA18-7F70-2AE3-C2738FE387F9}"/>
              </a:ext>
            </a:extLst>
          </p:cNvPr>
          <p:cNvSpPr>
            <a:spLocks noGrp="1"/>
          </p:cNvSpPr>
          <p:nvPr>
            <p:ph idx="1"/>
          </p:nvPr>
        </p:nvSpPr>
        <p:spPr>
          <a:xfrm>
            <a:off x="677334" y="1370477"/>
            <a:ext cx="8596668" cy="4877923"/>
          </a:xfrm>
        </p:spPr>
        <p:txBody>
          <a:bodyPr>
            <a:normAutofit/>
          </a:bodyPr>
          <a:lstStyle/>
          <a:p>
            <a:pPr algn="l">
              <a:buFont typeface="Arial" panose="020B0604020202020204" pitchFamily="34" charset="0"/>
              <a:buChar char="•"/>
            </a:pPr>
            <a:r>
              <a:rPr lang="en-US" b="1" i="0" dirty="0">
                <a:solidFill>
                  <a:schemeClr val="accent1"/>
                </a:solidFill>
                <a:effectLst/>
                <a:latin typeface="Söhne"/>
              </a:rPr>
              <a:t>Students:</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Enroll in courses, apply for jobs, view and apply to posted jobs, receive degrees on eligibility.</a:t>
            </a:r>
          </a:p>
          <a:p>
            <a:pPr marL="742950" lvl="1" indent="-285750" algn="l">
              <a:buFont typeface="Arial" panose="020B0604020202020204" pitchFamily="34" charset="0"/>
              <a:buChar char="•"/>
            </a:pPr>
            <a:r>
              <a:rPr lang="en-US" b="0" i="0" dirty="0">
                <a:solidFill>
                  <a:schemeClr val="accent1"/>
                </a:solidFill>
                <a:effectLst/>
                <a:latin typeface="Söhne"/>
              </a:rPr>
              <a:t>Highlight the empowerment of students through access to crucial functionalities.</a:t>
            </a:r>
          </a:p>
          <a:p>
            <a:pPr algn="l">
              <a:buFont typeface="Arial" panose="020B0604020202020204" pitchFamily="34" charset="0"/>
              <a:buChar char="•"/>
            </a:pPr>
            <a:r>
              <a:rPr lang="en-US" b="1" i="0" dirty="0">
                <a:solidFill>
                  <a:schemeClr val="accent1"/>
                </a:solidFill>
                <a:effectLst/>
                <a:latin typeface="Söhne"/>
              </a:rPr>
              <a:t>Faculty:</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View enrolled students, grade assignments.</a:t>
            </a:r>
          </a:p>
          <a:p>
            <a:pPr marL="742950" lvl="1" indent="-285750" algn="l">
              <a:buFont typeface="Arial" panose="020B0604020202020204" pitchFamily="34" charset="0"/>
              <a:buChar char="•"/>
            </a:pPr>
            <a:r>
              <a:rPr lang="en-US" b="0" i="0" dirty="0">
                <a:solidFill>
                  <a:schemeClr val="accent1"/>
                </a:solidFill>
                <a:effectLst/>
                <a:latin typeface="Söhne"/>
              </a:rPr>
              <a:t>Explain how faculty benefits from streamlined processes in managing courses and grading.</a:t>
            </a:r>
          </a:p>
          <a:p>
            <a:pPr algn="l">
              <a:buFont typeface="Arial" panose="020B0604020202020204" pitchFamily="34" charset="0"/>
              <a:buChar char="•"/>
            </a:pPr>
            <a:r>
              <a:rPr lang="en-US" b="1" i="0" dirty="0">
                <a:solidFill>
                  <a:schemeClr val="accent1"/>
                </a:solidFill>
                <a:effectLst/>
                <a:latin typeface="Söhne"/>
              </a:rPr>
              <a:t>Employer:</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Post jobs, view applications.</a:t>
            </a:r>
          </a:p>
          <a:p>
            <a:pPr marL="742950" lvl="1" indent="-285750" algn="l">
              <a:buFont typeface="Arial" panose="020B0604020202020204" pitchFamily="34" charset="0"/>
              <a:buChar char="•"/>
            </a:pPr>
            <a:r>
              <a:rPr lang="en-US" b="0" i="0" dirty="0">
                <a:solidFill>
                  <a:schemeClr val="accent1"/>
                </a:solidFill>
                <a:effectLst/>
                <a:latin typeface="Söhne"/>
              </a:rPr>
              <a:t>Illustrate the ease of recruitment for employers through a centralized platform.</a:t>
            </a:r>
          </a:p>
          <a:p>
            <a:pPr algn="l">
              <a:buFont typeface="Arial" panose="020B0604020202020204" pitchFamily="34" charset="0"/>
              <a:buChar char="•"/>
            </a:pPr>
            <a:r>
              <a:rPr lang="en-US" b="1" i="0" dirty="0">
                <a:solidFill>
                  <a:schemeClr val="accent1"/>
                </a:solidFill>
                <a:effectLst/>
                <a:latin typeface="Söhne"/>
              </a:rPr>
              <a:t>Admin:</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Manage all roles and configurations.</a:t>
            </a:r>
          </a:p>
          <a:p>
            <a:pPr marL="742950" lvl="1" indent="-285750" algn="l">
              <a:buFont typeface="Arial" panose="020B0604020202020204" pitchFamily="34" charset="0"/>
              <a:buChar char="•"/>
            </a:pPr>
            <a:r>
              <a:rPr lang="en-US" b="0" i="0" dirty="0">
                <a:solidFill>
                  <a:schemeClr val="accent1"/>
                </a:solidFill>
                <a:effectLst/>
                <a:latin typeface="Söhne"/>
              </a:rPr>
              <a:t>Emphasize the pivotal role of administrators in overseeing and configuring the entire system.</a:t>
            </a:r>
          </a:p>
          <a:p>
            <a:pPr marL="0" indent="0">
              <a:buNone/>
            </a:pPr>
            <a:endParaRPr lang="en-US" dirty="0">
              <a:solidFill>
                <a:schemeClr val="accent1"/>
              </a:solidFill>
            </a:endParaRPr>
          </a:p>
        </p:txBody>
      </p:sp>
    </p:spTree>
    <p:extLst>
      <p:ext uri="{BB962C8B-B14F-4D97-AF65-F5344CB8AC3E}">
        <p14:creationId xmlns:p14="http://schemas.microsoft.com/office/powerpoint/2010/main" val="293241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E930A-314F-E9B8-972A-ADCCBB8E47DF}"/>
              </a:ext>
            </a:extLst>
          </p:cNvPr>
          <p:cNvSpPr>
            <a:spLocks noGrp="1"/>
          </p:cNvSpPr>
          <p:nvPr>
            <p:ph idx="1"/>
          </p:nvPr>
        </p:nvSpPr>
        <p:spPr>
          <a:xfrm>
            <a:off x="677334" y="976545"/>
            <a:ext cx="8596668" cy="5064818"/>
          </a:xfrm>
        </p:spPr>
        <p:txBody>
          <a:bodyPr>
            <a:normAutofit/>
          </a:bodyPr>
          <a:lstStyle/>
          <a:p>
            <a:pPr algn="l">
              <a:buFont typeface="Arial" panose="020B0604020202020204" pitchFamily="34" charset="0"/>
              <a:buChar char="•"/>
            </a:pPr>
            <a:r>
              <a:rPr lang="en-US" b="1" i="0" dirty="0">
                <a:solidFill>
                  <a:schemeClr val="accent1"/>
                </a:solidFill>
                <a:effectLst/>
                <a:latin typeface="Söhne"/>
              </a:rPr>
              <a:t>Cafeteria Manager:</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Change the menu, manage cafeteria operations.</a:t>
            </a:r>
          </a:p>
          <a:p>
            <a:pPr marL="742950" lvl="1" indent="-285750" algn="l">
              <a:buFont typeface="Arial" panose="020B0604020202020204" pitchFamily="34" charset="0"/>
              <a:buChar char="•"/>
            </a:pPr>
            <a:r>
              <a:rPr lang="en-US" b="0" i="0" dirty="0">
                <a:solidFill>
                  <a:schemeClr val="accent1"/>
                </a:solidFill>
                <a:effectLst/>
                <a:latin typeface="Söhne"/>
              </a:rPr>
              <a:t>Showcase the cafeteria manager's ability to efficiently handle operations and adapt to changing needs.</a:t>
            </a:r>
          </a:p>
          <a:p>
            <a:pPr algn="l">
              <a:buFont typeface="Arial" panose="020B0604020202020204" pitchFamily="34" charset="0"/>
              <a:buChar char="•"/>
            </a:pPr>
            <a:r>
              <a:rPr lang="en-US" b="1" i="0" dirty="0">
                <a:solidFill>
                  <a:schemeClr val="accent1"/>
                </a:solidFill>
                <a:effectLst/>
                <a:latin typeface="Söhne"/>
              </a:rPr>
              <a:t>IT Support:</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Address technical issues through raised support tickets.</a:t>
            </a:r>
          </a:p>
          <a:p>
            <a:pPr marL="742950" lvl="1" indent="-285750" algn="l">
              <a:buFont typeface="Arial" panose="020B0604020202020204" pitchFamily="34" charset="0"/>
              <a:buChar char="•"/>
            </a:pPr>
            <a:r>
              <a:rPr lang="en-US" b="0" i="0" dirty="0">
                <a:solidFill>
                  <a:schemeClr val="accent1"/>
                </a:solidFill>
                <a:effectLst/>
                <a:latin typeface="Söhne"/>
              </a:rPr>
              <a:t>Highlight the importance of a dedicated IT support system for resolving technical challenges promptly.</a:t>
            </a:r>
          </a:p>
          <a:p>
            <a:pPr algn="l">
              <a:buFont typeface="Arial" panose="020B0604020202020204" pitchFamily="34" charset="0"/>
              <a:buChar char="•"/>
            </a:pPr>
            <a:r>
              <a:rPr lang="en-US" b="1" i="0" dirty="0">
                <a:solidFill>
                  <a:schemeClr val="accent1"/>
                </a:solidFill>
                <a:effectLst/>
                <a:latin typeface="Söhne"/>
              </a:rPr>
              <a:t>Librarian:</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Manage library books.</a:t>
            </a:r>
          </a:p>
          <a:p>
            <a:pPr marL="742950" lvl="1" indent="-285750" algn="l">
              <a:buFont typeface="Arial" panose="020B0604020202020204" pitchFamily="34" charset="0"/>
              <a:buChar char="•"/>
            </a:pPr>
            <a:r>
              <a:rPr lang="en-US" b="0" i="0" dirty="0">
                <a:solidFill>
                  <a:schemeClr val="accent1"/>
                </a:solidFill>
                <a:effectLst/>
                <a:latin typeface="Söhne"/>
              </a:rPr>
              <a:t>Describe how the librarian contributes to effective library resource management.</a:t>
            </a:r>
          </a:p>
          <a:p>
            <a:endParaRPr lang="en-US" dirty="0"/>
          </a:p>
        </p:txBody>
      </p:sp>
    </p:spTree>
    <p:extLst>
      <p:ext uri="{BB962C8B-B14F-4D97-AF65-F5344CB8AC3E}">
        <p14:creationId xmlns:p14="http://schemas.microsoft.com/office/powerpoint/2010/main" val="237701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D20B-63AD-F281-86EE-EB2C83DF7BCC}"/>
              </a:ext>
            </a:extLst>
          </p:cNvPr>
          <p:cNvSpPr>
            <a:spLocks noGrp="1"/>
          </p:cNvSpPr>
          <p:nvPr>
            <p:ph type="title"/>
          </p:nvPr>
        </p:nvSpPr>
        <p:spPr/>
        <p:txBody>
          <a:bodyPr/>
          <a:lstStyle/>
          <a:p>
            <a:r>
              <a:rPr lang="en-US" b="1" i="0" dirty="0">
                <a:effectLst/>
                <a:latin typeface="Söhne"/>
              </a:rPr>
              <a:t>Use-Cases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8CD73C51-E090-9544-F0D2-E503460F17F7}"/>
              </a:ext>
            </a:extLst>
          </p:cNvPr>
          <p:cNvSpPr>
            <a:spLocks noGrp="1"/>
          </p:cNvSpPr>
          <p:nvPr>
            <p:ph idx="1"/>
          </p:nvPr>
        </p:nvSpPr>
        <p:spPr>
          <a:xfrm>
            <a:off x="420250" y="1491448"/>
            <a:ext cx="4231650" cy="4541037"/>
          </a:xfrm>
        </p:spPr>
        <p:txBody>
          <a:bodyPr>
            <a:normAutofit/>
          </a:bodyPr>
          <a:lstStyle/>
          <a:p>
            <a:pPr algn="l">
              <a:buFont typeface="Arial" panose="020B0604020202020204" pitchFamily="34" charset="0"/>
              <a:buChar char="•"/>
            </a:pPr>
            <a:r>
              <a:rPr lang="en-US" b="1" i="0" dirty="0">
                <a:solidFill>
                  <a:schemeClr val="accent1"/>
                </a:solidFill>
                <a:effectLst/>
                <a:latin typeface="Söhne"/>
              </a:rPr>
              <a:t>Student:</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Enroll in courses, view grades, access library resources.</a:t>
            </a:r>
          </a:p>
          <a:p>
            <a:pPr algn="l">
              <a:buFont typeface="Arial" panose="020B0604020202020204" pitchFamily="34" charset="0"/>
              <a:buChar char="•"/>
            </a:pPr>
            <a:r>
              <a:rPr lang="en-US" b="1" i="0" dirty="0">
                <a:solidFill>
                  <a:schemeClr val="accent1"/>
                </a:solidFill>
                <a:effectLst/>
                <a:latin typeface="Söhne"/>
              </a:rPr>
              <a:t>Faculty:</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Manage courses, grade assignments, view student information.</a:t>
            </a:r>
          </a:p>
          <a:p>
            <a:pPr algn="l">
              <a:buFont typeface="Arial" panose="020B0604020202020204" pitchFamily="34" charset="0"/>
              <a:buChar char="•"/>
            </a:pPr>
            <a:r>
              <a:rPr lang="en-US" b="1" i="0" dirty="0">
                <a:solidFill>
                  <a:schemeClr val="accent1"/>
                </a:solidFill>
                <a:effectLst/>
                <a:latin typeface="Söhne"/>
              </a:rPr>
              <a:t>Employer:</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Access student profiles for recruitment purposes.</a:t>
            </a:r>
          </a:p>
          <a:p>
            <a:pPr algn="l">
              <a:buFont typeface="Arial" panose="020B0604020202020204" pitchFamily="34" charset="0"/>
              <a:buChar char="•"/>
            </a:pPr>
            <a:r>
              <a:rPr lang="en-US" b="1" i="0" dirty="0">
                <a:solidFill>
                  <a:schemeClr val="accent1"/>
                </a:solidFill>
                <a:effectLst/>
                <a:latin typeface="Söhne"/>
              </a:rPr>
              <a:t>Admin:</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0" i="0" dirty="0">
                <a:solidFill>
                  <a:schemeClr val="accent1"/>
                </a:solidFill>
                <a:effectLst/>
                <a:latin typeface="Söhne"/>
              </a:rPr>
              <a:t>System configuration, user management, overall system oversight.</a:t>
            </a:r>
          </a:p>
          <a:p>
            <a:endParaRPr lang="en-US" dirty="0">
              <a:solidFill>
                <a:schemeClr val="accent1"/>
              </a:solidFill>
            </a:endParaRPr>
          </a:p>
        </p:txBody>
      </p:sp>
      <p:sp>
        <p:nvSpPr>
          <p:cNvPr id="4" name="Content Placeholder 2">
            <a:extLst>
              <a:ext uri="{FF2B5EF4-FFF2-40B4-BE49-F238E27FC236}">
                <a16:creationId xmlns:a16="http://schemas.microsoft.com/office/drawing/2014/main" id="{AB733A71-4A62-796B-A1A1-2D0353C26F30}"/>
              </a:ext>
            </a:extLst>
          </p:cNvPr>
          <p:cNvSpPr txBox="1">
            <a:spLocks/>
          </p:cNvSpPr>
          <p:nvPr/>
        </p:nvSpPr>
        <p:spPr>
          <a:xfrm>
            <a:off x="5149049" y="1491448"/>
            <a:ext cx="4124954" cy="45410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b="1" dirty="0">
                <a:solidFill>
                  <a:schemeClr val="accent1"/>
                </a:solidFill>
                <a:latin typeface="Söhne"/>
              </a:rPr>
              <a:t>Cafeteria Manager/Accountant:</a:t>
            </a:r>
            <a:endParaRPr lang="en-US" dirty="0">
              <a:solidFill>
                <a:schemeClr val="accent1"/>
              </a:solidFill>
              <a:latin typeface="Söhne"/>
            </a:endParaRPr>
          </a:p>
          <a:p>
            <a:pPr lvl="1">
              <a:buFont typeface="Arial" panose="020B0604020202020204" pitchFamily="34" charset="0"/>
              <a:buChar char="•"/>
            </a:pPr>
            <a:r>
              <a:rPr lang="en-US" dirty="0">
                <a:solidFill>
                  <a:schemeClr val="accent1"/>
                </a:solidFill>
                <a:latin typeface="Söhne"/>
              </a:rPr>
              <a:t>Manage cafeteria operations, track finances.</a:t>
            </a:r>
          </a:p>
          <a:p>
            <a:pPr>
              <a:buFont typeface="Arial" panose="020B0604020202020204" pitchFamily="34" charset="0"/>
              <a:buChar char="•"/>
            </a:pPr>
            <a:r>
              <a:rPr lang="en-US" b="1" dirty="0">
                <a:solidFill>
                  <a:schemeClr val="accent1"/>
                </a:solidFill>
                <a:latin typeface="Söhne"/>
              </a:rPr>
              <a:t>IT Support:</a:t>
            </a:r>
            <a:endParaRPr lang="en-US" dirty="0">
              <a:solidFill>
                <a:schemeClr val="accent1"/>
              </a:solidFill>
              <a:latin typeface="Söhne"/>
            </a:endParaRPr>
          </a:p>
          <a:p>
            <a:pPr lvl="1">
              <a:buFont typeface="Arial" panose="020B0604020202020204" pitchFamily="34" charset="0"/>
              <a:buChar char="•"/>
            </a:pPr>
            <a:r>
              <a:rPr lang="en-US" dirty="0">
                <a:solidFill>
                  <a:schemeClr val="accent1"/>
                </a:solidFill>
                <a:latin typeface="Söhne"/>
              </a:rPr>
              <a:t>Resolve technical issues, maintain system integrity.</a:t>
            </a:r>
          </a:p>
          <a:p>
            <a:pPr>
              <a:buFont typeface="Arial" panose="020B0604020202020204" pitchFamily="34" charset="0"/>
              <a:buChar char="•"/>
            </a:pPr>
            <a:r>
              <a:rPr lang="en-US" b="1" dirty="0">
                <a:solidFill>
                  <a:schemeClr val="accent1"/>
                </a:solidFill>
                <a:latin typeface="Söhne"/>
              </a:rPr>
              <a:t>Library Services:</a:t>
            </a:r>
            <a:endParaRPr lang="en-US" dirty="0">
              <a:solidFill>
                <a:schemeClr val="accent1"/>
              </a:solidFill>
              <a:latin typeface="Söhne"/>
            </a:endParaRPr>
          </a:p>
          <a:p>
            <a:pPr lvl="1">
              <a:buFont typeface="Arial" panose="020B0604020202020204" pitchFamily="34" charset="0"/>
              <a:buChar char="•"/>
            </a:pPr>
            <a:r>
              <a:rPr lang="en-US" dirty="0">
                <a:solidFill>
                  <a:schemeClr val="accent1"/>
                </a:solidFill>
                <a:latin typeface="Söhne"/>
              </a:rPr>
              <a:t>Manage library resources, handle book check-outs</a:t>
            </a:r>
          </a:p>
        </p:txBody>
      </p:sp>
    </p:spTree>
    <p:extLst>
      <p:ext uri="{BB962C8B-B14F-4D97-AF65-F5344CB8AC3E}">
        <p14:creationId xmlns:p14="http://schemas.microsoft.com/office/powerpoint/2010/main" val="133824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8EE0A78-2FED-25E9-1691-ADD6C329AE9C}"/>
              </a:ext>
            </a:extLst>
          </p:cNvPr>
          <p:cNvGraphicFramePr/>
          <p:nvPr>
            <p:extLst>
              <p:ext uri="{D42A27DB-BD31-4B8C-83A1-F6EECF244321}">
                <p14:modId xmlns:p14="http://schemas.microsoft.com/office/powerpoint/2010/main" val="3925047666"/>
              </p:ext>
            </p:extLst>
          </p:nvPr>
        </p:nvGraphicFramePr>
        <p:xfrm>
          <a:off x="903642" y="719666"/>
          <a:ext cx="92563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6068074-052E-96BA-685B-2F9B23EB2F60}"/>
              </a:ext>
            </a:extLst>
          </p:cNvPr>
          <p:cNvSpPr txBox="1"/>
          <p:nvPr/>
        </p:nvSpPr>
        <p:spPr>
          <a:xfrm>
            <a:off x="3894268" y="2366682"/>
            <a:ext cx="2872292" cy="369332"/>
          </a:xfrm>
          <a:prstGeom prst="rect">
            <a:avLst/>
          </a:prstGeom>
          <a:noFill/>
        </p:spPr>
        <p:txBody>
          <a:bodyPr wrap="square" rtlCol="0">
            <a:spAutoFit/>
          </a:bodyPr>
          <a:lstStyle/>
          <a:p>
            <a:pPr algn="ctr"/>
            <a:r>
              <a:rPr lang="en-IN" dirty="0"/>
              <a:t>Organisations </a:t>
            </a:r>
          </a:p>
        </p:txBody>
      </p:sp>
      <p:sp>
        <p:nvSpPr>
          <p:cNvPr id="6" name="TextBox 5">
            <a:extLst>
              <a:ext uri="{FF2B5EF4-FFF2-40B4-BE49-F238E27FC236}">
                <a16:creationId xmlns:a16="http://schemas.microsoft.com/office/drawing/2014/main" id="{7A8C56D9-1B2D-9996-94A2-2A70193DB0A2}"/>
              </a:ext>
            </a:extLst>
          </p:cNvPr>
          <p:cNvSpPr txBox="1"/>
          <p:nvPr/>
        </p:nvSpPr>
        <p:spPr>
          <a:xfrm>
            <a:off x="653228" y="2334416"/>
            <a:ext cx="2872292" cy="369332"/>
          </a:xfrm>
          <a:prstGeom prst="rect">
            <a:avLst/>
          </a:prstGeom>
          <a:noFill/>
        </p:spPr>
        <p:txBody>
          <a:bodyPr wrap="square" rtlCol="0">
            <a:spAutoFit/>
          </a:bodyPr>
          <a:lstStyle/>
          <a:p>
            <a:pPr algn="ctr"/>
            <a:r>
              <a:rPr lang="en-IN" dirty="0"/>
              <a:t>Enterprise </a:t>
            </a:r>
          </a:p>
        </p:txBody>
      </p:sp>
      <p:sp>
        <p:nvSpPr>
          <p:cNvPr id="7" name="TextBox 6">
            <a:extLst>
              <a:ext uri="{FF2B5EF4-FFF2-40B4-BE49-F238E27FC236}">
                <a16:creationId xmlns:a16="http://schemas.microsoft.com/office/drawing/2014/main" id="{C3273D2C-9C22-F62E-21F7-B368C16AE29B}"/>
              </a:ext>
            </a:extLst>
          </p:cNvPr>
          <p:cNvSpPr txBox="1"/>
          <p:nvPr/>
        </p:nvSpPr>
        <p:spPr>
          <a:xfrm>
            <a:off x="7287708" y="1109830"/>
            <a:ext cx="2872292" cy="369332"/>
          </a:xfrm>
          <a:prstGeom prst="rect">
            <a:avLst/>
          </a:prstGeom>
          <a:noFill/>
        </p:spPr>
        <p:txBody>
          <a:bodyPr wrap="square" rtlCol="0">
            <a:spAutoFit/>
          </a:bodyPr>
          <a:lstStyle/>
          <a:p>
            <a:pPr algn="ctr"/>
            <a:r>
              <a:rPr lang="en-IN" dirty="0"/>
              <a:t>Roles </a:t>
            </a:r>
          </a:p>
        </p:txBody>
      </p:sp>
      <p:sp>
        <p:nvSpPr>
          <p:cNvPr id="2" name="Title 1">
            <a:extLst>
              <a:ext uri="{FF2B5EF4-FFF2-40B4-BE49-F238E27FC236}">
                <a16:creationId xmlns:a16="http://schemas.microsoft.com/office/drawing/2014/main" id="{F4D33CF2-BD3A-E1AC-34D2-192085173945}"/>
              </a:ext>
            </a:extLst>
          </p:cNvPr>
          <p:cNvSpPr>
            <a:spLocks noGrp="1"/>
          </p:cNvSpPr>
          <p:nvPr>
            <p:ph type="title"/>
          </p:nvPr>
        </p:nvSpPr>
        <p:spPr/>
        <p:txBody>
          <a:bodyPr/>
          <a:lstStyle/>
          <a:p>
            <a:r>
              <a:rPr lang="en-US" b="1" i="0" dirty="0">
                <a:effectLst/>
                <a:latin typeface="Söhne"/>
              </a:rPr>
              <a:t>System Design</a:t>
            </a:r>
            <a:br>
              <a:rPr lang="en-US" b="1" i="0" dirty="0">
                <a:effectLst/>
                <a:latin typeface="Söhne"/>
              </a:rPr>
            </a:br>
            <a:endParaRPr lang="en-US" dirty="0"/>
          </a:p>
        </p:txBody>
      </p:sp>
    </p:spTree>
    <p:extLst>
      <p:ext uri="{BB962C8B-B14F-4D97-AF65-F5344CB8AC3E}">
        <p14:creationId xmlns:p14="http://schemas.microsoft.com/office/powerpoint/2010/main" val="412635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8EE0A78-2FED-25E9-1691-ADD6C329AE9C}"/>
              </a:ext>
            </a:extLst>
          </p:cNvPr>
          <p:cNvGraphicFramePr/>
          <p:nvPr>
            <p:extLst>
              <p:ext uri="{D42A27DB-BD31-4B8C-83A1-F6EECF244321}">
                <p14:modId xmlns:p14="http://schemas.microsoft.com/office/powerpoint/2010/main" val="2006087655"/>
              </p:ext>
            </p:extLst>
          </p:nvPr>
        </p:nvGraphicFramePr>
        <p:xfrm>
          <a:off x="903642" y="719666"/>
          <a:ext cx="92563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6068074-052E-96BA-685B-2F9B23EB2F60}"/>
              </a:ext>
            </a:extLst>
          </p:cNvPr>
          <p:cNvSpPr txBox="1"/>
          <p:nvPr/>
        </p:nvSpPr>
        <p:spPr>
          <a:xfrm>
            <a:off x="3894268" y="2366682"/>
            <a:ext cx="2872292" cy="369332"/>
          </a:xfrm>
          <a:prstGeom prst="rect">
            <a:avLst/>
          </a:prstGeom>
          <a:noFill/>
        </p:spPr>
        <p:txBody>
          <a:bodyPr wrap="square" rtlCol="0">
            <a:spAutoFit/>
          </a:bodyPr>
          <a:lstStyle/>
          <a:p>
            <a:pPr algn="ctr"/>
            <a:r>
              <a:rPr lang="en-IN" dirty="0"/>
              <a:t>Organisations </a:t>
            </a:r>
          </a:p>
        </p:txBody>
      </p:sp>
      <p:sp>
        <p:nvSpPr>
          <p:cNvPr id="6" name="TextBox 5">
            <a:extLst>
              <a:ext uri="{FF2B5EF4-FFF2-40B4-BE49-F238E27FC236}">
                <a16:creationId xmlns:a16="http://schemas.microsoft.com/office/drawing/2014/main" id="{7A8C56D9-1B2D-9996-94A2-2A70193DB0A2}"/>
              </a:ext>
            </a:extLst>
          </p:cNvPr>
          <p:cNvSpPr txBox="1"/>
          <p:nvPr/>
        </p:nvSpPr>
        <p:spPr>
          <a:xfrm>
            <a:off x="653228" y="2334416"/>
            <a:ext cx="2872292" cy="369332"/>
          </a:xfrm>
          <a:prstGeom prst="rect">
            <a:avLst/>
          </a:prstGeom>
          <a:noFill/>
        </p:spPr>
        <p:txBody>
          <a:bodyPr wrap="square" rtlCol="0">
            <a:spAutoFit/>
          </a:bodyPr>
          <a:lstStyle/>
          <a:p>
            <a:pPr algn="ctr"/>
            <a:r>
              <a:rPr lang="en-IN" dirty="0"/>
              <a:t>Enterprise </a:t>
            </a:r>
          </a:p>
        </p:txBody>
      </p:sp>
      <p:sp>
        <p:nvSpPr>
          <p:cNvPr id="2" name="TextBox 1">
            <a:extLst>
              <a:ext uri="{FF2B5EF4-FFF2-40B4-BE49-F238E27FC236}">
                <a16:creationId xmlns:a16="http://schemas.microsoft.com/office/drawing/2014/main" id="{1A150F1E-90E1-205A-BD5B-F101857624CF}"/>
              </a:ext>
            </a:extLst>
          </p:cNvPr>
          <p:cNvSpPr txBox="1"/>
          <p:nvPr/>
        </p:nvSpPr>
        <p:spPr>
          <a:xfrm>
            <a:off x="6886687" y="1109830"/>
            <a:ext cx="2872292" cy="369332"/>
          </a:xfrm>
          <a:prstGeom prst="rect">
            <a:avLst/>
          </a:prstGeom>
          <a:noFill/>
        </p:spPr>
        <p:txBody>
          <a:bodyPr wrap="square" rtlCol="0">
            <a:spAutoFit/>
          </a:bodyPr>
          <a:lstStyle/>
          <a:p>
            <a:pPr algn="ctr"/>
            <a:r>
              <a:rPr lang="en-IN" dirty="0"/>
              <a:t>Roles </a:t>
            </a:r>
          </a:p>
        </p:txBody>
      </p:sp>
    </p:spTree>
    <p:extLst>
      <p:ext uri="{BB962C8B-B14F-4D97-AF65-F5344CB8AC3E}">
        <p14:creationId xmlns:p14="http://schemas.microsoft.com/office/powerpoint/2010/main" val="339059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8EE0A78-2FED-25E9-1691-ADD6C329AE9C}"/>
              </a:ext>
            </a:extLst>
          </p:cNvPr>
          <p:cNvGraphicFramePr/>
          <p:nvPr>
            <p:extLst>
              <p:ext uri="{D42A27DB-BD31-4B8C-83A1-F6EECF244321}">
                <p14:modId xmlns:p14="http://schemas.microsoft.com/office/powerpoint/2010/main" val="495211515"/>
              </p:ext>
            </p:extLst>
          </p:nvPr>
        </p:nvGraphicFramePr>
        <p:xfrm>
          <a:off x="903642" y="719666"/>
          <a:ext cx="92563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6068074-052E-96BA-685B-2F9B23EB2F60}"/>
              </a:ext>
            </a:extLst>
          </p:cNvPr>
          <p:cNvSpPr txBox="1"/>
          <p:nvPr/>
        </p:nvSpPr>
        <p:spPr>
          <a:xfrm>
            <a:off x="3894268" y="2366682"/>
            <a:ext cx="2872292" cy="369332"/>
          </a:xfrm>
          <a:prstGeom prst="rect">
            <a:avLst/>
          </a:prstGeom>
          <a:noFill/>
        </p:spPr>
        <p:txBody>
          <a:bodyPr wrap="square" rtlCol="0">
            <a:spAutoFit/>
          </a:bodyPr>
          <a:lstStyle/>
          <a:p>
            <a:pPr algn="ctr"/>
            <a:r>
              <a:rPr lang="en-IN" dirty="0"/>
              <a:t>Organisations </a:t>
            </a:r>
          </a:p>
        </p:txBody>
      </p:sp>
      <p:sp>
        <p:nvSpPr>
          <p:cNvPr id="6" name="TextBox 5">
            <a:extLst>
              <a:ext uri="{FF2B5EF4-FFF2-40B4-BE49-F238E27FC236}">
                <a16:creationId xmlns:a16="http://schemas.microsoft.com/office/drawing/2014/main" id="{7A8C56D9-1B2D-9996-94A2-2A70193DB0A2}"/>
              </a:ext>
            </a:extLst>
          </p:cNvPr>
          <p:cNvSpPr txBox="1"/>
          <p:nvPr/>
        </p:nvSpPr>
        <p:spPr>
          <a:xfrm>
            <a:off x="653228" y="2334416"/>
            <a:ext cx="2872292" cy="369332"/>
          </a:xfrm>
          <a:prstGeom prst="rect">
            <a:avLst/>
          </a:prstGeom>
          <a:noFill/>
        </p:spPr>
        <p:txBody>
          <a:bodyPr wrap="square" rtlCol="0">
            <a:spAutoFit/>
          </a:bodyPr>
          <a:lstStyle/>
          <a:p>
            <a:pPr algn="ctr"/>
            <a:r>
              <a:rPr lang="en-IN" dirty="0"/>
              <a:t>Enterprise </a:t>
            </a:r>
          </a:p>
        </p:txBody>
      </p:sp>
      <p:sp>
        <p:nvSpPr>
          <p:cNvPr id="2" name="TextBox 1">
            <a:extLst>
              <a:ext uri="{FF2B5EF4-FFF2-40B4-BE49-F238E27FC236}">
                <a16:creationId xmlns:a16="http://schemas.microsoft.com/office/drawing/2014/main" id="{1A150F1E-90E1-205A-BD5B-F101857624CF}"/>
              </a:ext>
            </a:extLst>
          </p:cNvPr>
          <p:cNvSpPr txBox="1"/>
          <p:nvPr/>
        </p:nvSpPr>
        <p:spPr>
          <a:xfrm>
            <a:off x="6886687" y="1109830"/>
            <a:ext cx="2872292" cy="369332"/>
          </a:xfrm>
          <a:prstGeom prst="rect">
            <a:avLst/>
          </a:prstGeom>
          <a:noFill/>
        </p:spPr>
        <p:txBody>
          <a:bodyPr wrap="square" rtlCol="0">
            <a:spAutoFit/>
          </a:bodyPr>
          <a:lstStyle/>
          <a:p>
            <a:pPr algn="ctr"/>
            <a:r>
              <a:rPr lang="en-IN" dirty="0"/>
              <a:t>Roles </a:t>
            </a:r>
          </a:p>
        </p:txBody>
      </p:sp>
    </p:spTree>
    <p:extLst>
      <p:ext uri="{BB962C8B-B14F-4D97-AF65-F5344CB8AC3E}">
        <p14:creationId xmlns:p14="http://schemas.microsoft.com/office/powerpoint/2010/main" val="9488052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599</TotalTime>
  <Words>1011</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Söhne</vt:lpstr>
      <vt:lpstr>Trebuchet MS</vt:lpstr>
      <vt:lpstr>Wingdings 3</vt:lpstr>
      <vt:lpstr>Facet</vt:lpstr>
      <vt:lpstr>INFO 5100 Final Project</vt:lpstr>
      <vt:lpstr>University Management System: Enhancing Efficiency and Collaboration</vt:lpstr>
      <vt:lpstr>Problem Definition </vt:lpstr>
      <vt:lpstr>Stakeholders and Contributions </vt:lpstr>
      <vt:lpstr>PowerPoint Presentation</vt:lpstr>
      <vt:lpstr>Use-Cases </vt:lpstr>
      <vt:lpstr>System Design </vt:lpstr>
      <vt:lpstr>PowerPoint Presentation</vt:lpstr>
      <vt:lpstr>PowerPoint Presentation</vt:lpstr>
      <vt:lpstr>PowerPoint Presentation</vt:lpstr>
      <vt:lpstr>Implementation Techniques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 Joshi</dc:creator>
  <cp:lastModifiedBy>Keshre, Atharva</cp:lastModifiedBy>
  <cp:revision>3</cp:revision>
  <dcterms:created xsi:type="dcterms:W3CDTF">2023-12-09T00:16:06Z</dcterms:created>
  <dcterms:modified xsi:type="dcterms:W3CDTF">2023-12-11T02:55:22Z</dcterms:modified>
</cp:coreProperties>
</file>