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45" d="100"/>
          <a:sy n="45" d="100"/>
        </p:scale>
        <p:origin x="53" y="1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svg"/><Relationship Id="rId1" Type="http://schemas.openxmlformats.org/officeDocument/2006/relationships/image" Target="../media/image8.png"/><Relationship Id="rId6" Type="http://schemas.openxmlformats.org/officeDocument/2006/relationships/image" Target="../media/image7.svg"/><Relationship Id="rId5" Type="http://schemas.openxmlformats.org/officeDocument/2006/relationships/image" Target="../media/image10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12.svg"/><Relationship Id="rId1" Type="http://schemas.openxmlformats.org/officeDocument/2006/relationships/image" Target="../media/image19.png"/><Relationship Id="rId6" Type="http://schemas.openxmlformats.org/officeDocument/2006/relationships/image" Target="../media/image16.svg"/><Relationship Id="rId5" Type="http://schemas.openxmlformats.org/officeDocument/2006/relationships/image" Target="../media/image2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6AA98B-8AC3-439C-A5DC-FD5D99B1F84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F046F84-B7EA-4591-BCCF-9337BA5095AB}">
      <dgm:prSet/>
      <dgm:spPr/>
      <dgm:t>
        <a:bodyPr/>
        <a:lstStyle/>
        <a:p>
          <a:r>
            <a:rPr lang="en-GB"/>
            <a:t>School learning + exams (Byju’s, KhanAcademy)</a:t>
          </a:r>
          <a:endParaRPr lang="en-US"/>
        </a:p>
      </dgm:t>
    </dgm:pt>
    <dgm:pt modelId="{5AF81CEB-A990-4A59-80A7-46004090B49B}" type="parTrans" cxnId="{D20F3B86-C4CB-4AFF-A3A7-280482B1D1C2}">
      <dgm:prSet/>
      <dgm:spPr/>
      <dgm:t>
        <a:bodyPr/>
        <a:lstStyle/>
        <a:p>
          <a:endParaRPr lang="en-US"/>
        </a:p>
      </dgm:t>
    </dgm:pt>
    <dgm:pt modelId="{03BCCA57-6556-48E0-BA85-0C7E6882CD57}" type="sibTrans" cxnId="{D20F3B86-C4CB-4AFF-A3A7-280482B1D1C2}">
      <dgm:prSet/>
      <dgm:spPr/>
      <dgm:t>
        <a:bodyPr/>
        <a:lstStyle/>
        <a:p>
          <a:endParaRPr lang="en-US"/>
        </a:p>
      </dgm:t>
    </dgm:pt>
    <dgm:pt modelId="{180659CE-C6AF-479D-BBCE-408FC05000BD}">
      <dgm:prSet/>
      <dgm:spPr/>
      <dgm:t>
        <a:bodyPr/>
        <a:lstStyle/>
        <a:p>
          <a:r>
            <a:rPr lang="en-GB"/>
            <a:t>Languages (Babbel, Duolingo)</a:t>
          </a:r>
          <a:endParaRPr lang="en-US"/>
        </a:p>
      </dgm:t>
    </dgm:pt>
    <dgm:pt modelId="{E3C9D8E8-6CF8-4250-8331-6D1AE44393CB}" type="parTrans" cxnId="{14134C37-4CAB-4000-9342-81B0334240D9}">
      <dgm:prSet/>
      <dgm:spPr/>
      <dgm:t>
        <a:bodyPr/>
        <a:lstStyle/>
        <a:p>
          <a:endParaRPr lang="en-US"/>
        </a:p>
      </dgm:t>
    </dgm:pt>
    <dgm:pt modelId="{E6E2AC6A-DD77-41B1-A9A1-78120885F0C2}" type="sibTrans" cxnId="{14134C37-4CAB-4000-9342-81B0334240D9}">
      <dgm:prSet/>
      <dgm:spPr/>
      <dgm:t>
        <a:bodyPr/>
        <a:lstStyle/>
        <a:p>
          <a:endParaRPr lang="en-US"/>
        </a:p>
      </dgm:t>
    </dgm:pt>
    <dgm:pt modelId="{794F9F26-D6D7-4768-96A3-AAC87D35B96F}">
      <dgm:prSet/>
      <dgm:spPr/>
      <dgm:t>
        <a:bodyPr/>
        <a:lstStyle/>
        <a:p>
          <a:r>
            <a:rPr lang="en-GB"/>
            <a:t>Skills (Coursera, Udacity, Udemy)</a:t>
          </a:r>
          <a:endParaRPr lang="en-US"/>
        </a:p>
      </dgm:t>
    </dgm:pt>
    <dgm:pt modelId="{C417D931-955F-41D1-9E1E-5665A6941DFD}" type="parTrans" cxnId="{7A1F91BF-20A8-418F-9217-597E0D43DA0E}">
      <dgm:prSet/>
      <dgm:spPr/>
      <dgm:t>
        <a:bodyPr/>
        <a:lstStyle/>
        <a:p>
          <a:endParaRPr lang="en-US"/>
        </a:p>
      </dgm:t>
    </dgm:pt>
    <dgm:pt modelId="{8A898C2A-C1B0-43B1-805C-96D05B3E80D3}" type="sibTrans" cxnId="{7A1F91BF-20A8-418F-9217-597E0D43DA0E}">
      <dgm:prSet/>
      <dgm:spPr/>
      <dgm:t>
        <a:bodyPr/>
        <a:lstStyle/>
        <a:p>
          <a:endParaRPr lang="en-US"/>
        </a:p>
      </dgm:t>
    </dgm:pt>
    <dgm:pt modelId="{5C679B7B-953C-487B-A6D2-EBA04834CA92}" type="pres">
      <dgm:prSet presAssocID="{546AA98B-8AC3-439C-A5DC-FD5D99B1F84B}" presName="root" presStyleCnt="0">
        <dgm:presLayoutVars>
          <dgm:dir/>
          <dgm:resizeHandles val="exact"/>
        </dgm:presLayoutVars>
      </dgm:prSet>
      <dgm:spPr/>
    </dgm:pt>
    <dgm:pt modelId="{F7C125BF-B8F2-4C69-907F-CB686B9DAEFE}" type="pres">
      <dgm:prSet presAssocID="{6F046F84-B7EA-4591-BCCF-9337BA5095AB}" presName="compNode" presStyleCnt="0"/>
      <dgm:spPr/>
    </dgm:pt>
    <dgm:pt modelId="{2A82FECD-2047-4724-92BC-0CCEFA8030DB}" type="pres">
      <dgm:prSet presAssocID="{6F046F84-B7EA-4591-BCCF-9337BA5095A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6361C1C7-46A9-4E36-9C6A-697D9B65B0C1}" type="pres">
      <dgm:prSet presAssocID="{6F046F84-B7EA-4591-BCCF-9337BA5095AB}" presName="spaceRect" presStyleCnt="0"/>
      <dgm:spPr/>
    </dgm:pt>
    <dgm:pt modelId="{8F780615-05BA-4CB1-AF6E-28FB44E21D53}" type="pres">
      <dgm:prSet presAssocID="{6F046F84-B7EA-4591-BCCF-9337BA5095AB}" presName="textRect" presStyleLbl="revTx" presStyleIdx="0" presStyleCnt="3">
        <dgm:presLayoutVars>
          <dgm:chMax val="1"/>
          <dgm:chPref val="1"/>
        </dgm:presLayoutVars>
      </dgm:prSet>
      <dgm:spPr/>
    </dgm:pt>
    <dgm:pt modelId="{981D4FEF-4D7E-43B8-A979-7FFC14CC17C0}" type="pres">
      <dgm:prSet presAssocID="{03BCCA57-6556-48E0-BA85-0C7E6882CD57}" presName="sibTrans" presStyleCnt="0"/>
      <dgm:spPr/>
    </dgm:pt>
    <dgm:pt modelId="{5FC74059-CCBC-4FBA-A697-41BC295A28A8}" type="pres">
      <dgm:prSet presAssocID="{180659CE-C6AF-479D-BBCE-408FC05000BD}" presName="compNode" presStyleCnt="0"/>
      <dgm:spPr/>
    </dgm:pt>
    <dgm:pt modelId="{16596787-EACD-4CA5-96DC-29CC0E0F2E27}" type="pres">
      <dgm:prSet presAssocID="{180659CE-C6AF-479D-BBCE-408FC05000B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ngue"/>
        </a:ext>
      </dgm:extLst>
    </dgm:pt>
    <dgm:pt modelId="{7B305C19-92D7-48F7-8C44-7F4F65BE5D44}" type="pres">
      <dgm:prSet presAssocID="{180659CE-C6AF-479D-BBCE-408FC05000BD}" presName="spaceRect" presStyleCnt="0"/>
      <dgm:spPr/>
    </dgm:pt>
    <dgm:pt modelId="{C18D2649-1AF0-42E6-8EE6-FBC0660E84C3}" type="pres">
      <dgm:prSet presAssocID="{180659CE-C6AF-479D-BBCE-408FC05000BD}" presName="textRect" presStyleLbl="revTx" presStyleIdx="1" presStyleCnt="3">
        <dgm:presLayoutVars>
          <dgm:chMax val="1"/>
          <dgm:chPref val="1"/>
        </dgm:presLayoutVars>
      </dgm:prSet>
      <dgm:spPr/>
    </dgm:pt>
    <dgm:pt modelId="{22CCA7EC-3A6A-48FB-B738-13AE9922246B}" type="pres">
      <dgm:prSet presAssocID="{E6E2AC6A-DD77-41B1-A9A1-78120885F0C2}" presName="sibTrans" presStyleCnt="0"/>
      <dgm:spPr/>
    </dgm:pt>
    <dgm:pt modelId="{757F2B47-5916-4AAA-B83D-6EF704610274}" type="pres">
      <dgm:prSet presAssocID="{794F9F26-D6D7-4768-96A3-AAC87D35B96F}" presName="compNode" presStyleCnt="0"/>
      <dgm:spPr/>
    </dgm:pt>
    <dgm:pt modelId="{E13828CF-9DBD-4C70-A585-B6607128BD20}" type="pres">
      <dgm:prSet presAssocID="{794F9F26-D6D7-4768-96A3-AAC87D35B96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8C93E1C4-9833-4FEE-B98D-8F92CA823643}" type="pres">
      <dgm:prSet presAssocID="{794F9F26-D6D7-4768-96A3-AAC87D35B96F}" presName="spaceRect" presStyleCnt="0"/>
      <dgm:spPr/>
    </dgm:pt>
    <dgm:pt modelId="{7D78DCA5-BD5E-4193-AD5F-B505781EE5D4}" type="pres">
      <dgm:prSet presAssocID="{794F9F26-D6D7-4768-96A3-AAC87D35B96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C347406-8FEA-4037-A46C-BCA085DC6917}" type="presOf" srcId="{6F046F84-B7EA-4591-BCCF-9337BA5095AB}" destId="{8F780615-05BA-4CB1-AF6E-28FB44E21D53}" srcOrd="0" destOrd="0" presId="urn:microsoft.com/office/officeart/2018/2/layout/IconLabelList"/>
    <dgm:cxn modelId="{0C4D3B1B-E495-4166-98BC-ABD8067B5772}" type="presOf" srcId="{794F9F26-D6D7-4768-96A3-AAC87D35B96F}" destId="{7D78DCA5-BD5E-4193-AD5F-B505781EE5D4}" srcOrd="0" destOrd="0" presId="urn:microsoft.com/office/officeart/2018/2/layout/IconLabelList"/>
    <dgm:cxn modelId="{14134C37-4CAB-4000-9342-81B0334240D9}" srcId="{546AA98B-8AC3-439C-A5DC-FD5D99B1F84B}" destId="{180659CE-C6AF-479D-BBCE-408FC05000BD}" srcOrd="1" destOrd="0" parTransId="{E3C9D8E8-6CF8-4250-8331-6D1AE44393CB}" sibTransId="{E6E2AC6A-DD77-41B1-A9A1-78120885F0C2}"/>
    <dgm:cxn modelId="{D3B0E067-547F-4BFE-96BC-B2A6F6DA26DB}" type="presOf" srcId="{180659CE-C6AF-479D-BBCE-408FC05000BD}" destId="{C18D2649-1AF0-42E6-8EE6-FBC0660E84C3}" srcOrd="0" destOrd="0" presId="urn:microsoft.com/office/officeart/2018/2/layout/IconLabelList"/>
    <dgm:cxn modelId="{D20F3B86-C4CB-4AFF-A3A7-280482B1D1C2}" srcId="{546AA98B-8AC3-439C-A5DC-FD5D99B1F84B}" destId="{6F046F84-B7EA-4591-BCCF-9337BA5095AB}" srcOrd="0" destOrd="0" parTransId="{5AF81CEB-A990-4A59-80A7-46004090B49B}" sibTransId="{03BCCA57-6556-48E0-BA85-0C7E6882CD57}"/>
    <dgm:cxn modelId="{6C1E8DA2-58C6-4A79-8B73-74A663B7935C}" type="presOf" srcId="{546AA98B-8AC3-439C-A5DC-FD5D99B1F84B}" destId="{5C679B7B-953C-487B-A6D2-EBA04834CA92}" srcOrd="0" destOrd="0" presId="urn:microsoft.com/office/officeart/2018/2/layout/IconLabelList"/>
    <dgm:cxn modelId="{7A1F91BF-20A8-418F-9217-597E0D43DA0E}" srcId="{546AA98B-8AC3-439C-A5DC-FD5D99B1F84B}" destId="{794F9F26-D6D7-4768-96A3-AAC87D35B96F}" srcOrd="2" destOrd="0" parTransId="{C417D931-955F-41D1-9E1E-5665A6941DFD}" sibTransId="{8A898C2A-C1B0-43B1-805C-96D05B3E80D3}"/>
    <dgm:cxn modelId="{09B34376-75A2-4BA2-A108-0350EAD360E7}" type="presParOf" srcId="{5C679B7B-953C-487B-A6D2-EBA04834CA92}" destId="{F7C125BF-B8F2-4C69-907F-CB686B9DAEFE}" srcOrd="0" destOrd="0" presId="urn:microsoft.com/office/officeart/2018/2/layout/IconLabelList"/>
    <dgm:cxn modelId="{0EEFAFCC-C978-49C9-9091-2AF7D4280310}" type="presParOf" srcId="{F7C125BF-B8F2-4C69-907F-CB686B9DAEFE}" destId="{2A82FECD-2047-4724-92BC-0CCEFA8030DB}" srcOrd="0" destOrd="0" presId="urn:microsoft.com/office/officeart/2018/2/layout/IconLabelList"/>
    <dgm:cxn modelId="{54650230-850F-491A-B2F9-864C27CAC3A3}" type="presParOf" srcId="{F7C125BF-B8F2-4C69-907F-CB686B9DAEFE}" destId="{6361C1C7-46A9-4E36-9C6A-697D9B65B0C1}" srcOrd="1" destOrd="0" presId="urn:microsoft.com/office/officeart/2018/2/layout/IconLabelList"/>
    <dgm:cxn modelId="{1591F65A-83B7-4105-90EC-4A72493CE32A}" type="presParOf" srcId="{F7C125BF-B8F2-4C69-907F-CB686B9DAEFE}" destId="{8F780615-05BA-4CB1-AF6E-28FB44E21D53}" srcOrd="2" destOrd="0" presId="urn:microsoft.com/office/officeart/2018/2/layout/IconLabelList"/>
    <dgm:cxn modelId="{C35BFA56-98A4-4037-A7D9-D629D16925DE}" type="presParOf" srcId="{5C679B7B-953C-487B-A6D2-EBA04834CA92}" destId="{981D4FEF-4D7E-43B8-A979-7FFC14CC17C0}" srcOrd="1" destOrd="0" presId="urn:microsoft.com/office/officeart/2018/2/layout/IconLabelList"/>
    <dgm:cxn modelId="{9096E2AF-6F6E-4915-BDD2-35300C652FCA}" type="presParOf" srcId="{5C679B7B-953C-487B-A6D2-EBA04834CA92}" destId="{5FC74059-CCBC-4FBA-A697-41BC295A28A8}" srcOrd="2" destOrd="0" presId="urn:microsoft.com/office/officeart/2018/2/layout/IconLabelList"/>
    <dgm:cxn modelId="{9F9BC22D-AF2D-48A1-97AE-062A21349AE1}" type="presParOf" srcId="{5FC74059-CCBC-4FBA-A697-41BC295A28A8}" destId="{16596787-EACD-4CA5-96DC-29CC0E0F2E27}" srcOrd="0" destOrd="0" presId="urn:microsoft.com/office/officeart/2018/2/layout/IconLabelList"/>
    <dgm:cxn modelId="{A8B9D109-66A6-41FB-81AC-C40E6C8F135B}" type="presParOf" srcId="{5FC74059-CCBC-4FBA-A697-41BC295A28A8}" destId="{7B305C19-92D7-48F7-8C44-7F4F65BE5D44}" srcOrd="1" destOrd="0" presId="urn:microsoft.com/office/officeart/2018/2/layout/IconLabelList"/>
    <dgm:cxn modelId="{E3C613B4-7DDD-4D9F-9444-6DD7BE708491}" type="presParOf" srcId="{5FC74059-CCBC-4FBA-A697-41BC295A28A8}" destId="{C18D2649-1AF0-42E6-8EE6-FBC0660E84C3}" srcOrd="2" destOrd="0" presId="urn:microsoft.com/office/officeart/2018/2/layout/IconLabelList"/>
    <dgm:cxn modelId="{FE3F6462-0609-41D2-AC16-9448A24D4299}" type="presParOf" srcId="{5C679B7B-953C-487B-A6D2-EBA04834CA92}" destId="{22CCA7EC-3A6A-48FB-B738-13AE9922246B}" srcOrd="3" destOrd="0" presId="urn:microsoft.com/office/officeart/2018/2/layout/IconLabelList"/>
    <dgm:cxn modelId="{A18C19BD-6226-4166-8E17-8250FAF92393}" type="presParOf" srcId="{5C679B7B-953C-487B-A6D2-EBA04834CA92}" destId="{757F2B47-5916-4AAA-B83D-6EF704610274}" srcOrd="4" destOrd="0" presId="urn:microsoft.com/office/officeart/2018/2/layout/IconLabelList"/>
    <dgm:cxn modelId="{E0460E91-FEC4-4B7F-9506-36803ABEF89D}" type="presParOf" srcId="{757F2B47-5916-4AAA-B83D-6EF704610274}" destId="{E13828CF-9DBD-4C70-A585-B6607128BD20}" srcOrd="0" destOrd="0" presId="urn:microsoft.com/office/officeart/2018/2/layout/IconLabelList"/>
    <dgm:cxn modelId="{66BF947D-E99E-4E23-B845-D42B4B9B33D4}" type="presParOf" srcId="{757F2B47-5916-4AAA-B83D-6EF704610274}" destId="{8C93E1C4-9833-4FEE-B98D-8F92CA823643}" srcOrd="1" destOrd="0" presId="urn:microsoft.com/office/officeart/2018/2/layout/IconLabelList"/>
    <dgm:cxn modelId="{A36ECCB8-6690-4F62-A82C-40C1961F8DDB}" type="presParOf" srcId="{757F2B47-5916-4AAA-B83D-6EF704610274}" destId="{7D78DCA5-BD5E-4193-AD5F-B505781EE5D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72F55E-7544-4D02-8E59-B2E63927FC2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812990C-09B4-4368-A099-5AD04D7049AD}">
      <dgm:prSet/>
      <dgm:spPr/>
      <dgm:t>
        <a:bodyPr/>
        <a:lstStyle/>
        <a:p>
          <a:r>
            <a:rPr lang="en-GB" dirty="0"/>
            <a:t>Variety of assessment</a:t>
          </a:r>
        </a:p>
        <a:p>
          <a:r>
            <a:rPr lang="en-GB" dirty="0"/>
            <a:t>methods</a:t>
          </a:r>
          <a:endParaRPr lang="en-US" dirty="0"/>
        </a:p>
      </dgm:t>
    </dgm:pt>
    <dgm:pt modelId="{BB8CD507-60E5-4E45-BEF1-F0575420B9C1}" type="parTrans" cxnId="{77C11D0A-61A4-4385-BAFE-FE593B310D68}">
      <dgm:prSet/>
      <dgm:spPr/>
      <dgm:t>
        <a:bodyPr/>
        <a:lstStyle/>
        <a:p>
          <a:endParaRPr lang="en-US"/>
        </a:p>
      </dgm:t>
    </dgm:pt>
    <dgm:pt modelId="{71438CB7-9A31-43E5-B9FA-AB3F34E6B818}" type="sibTrans" cxnId="{77C11D0A-61A4-4385-BAFE-FE593B310D68}">
      <dgm:prSet/>
      <dgm:spPr/>
      <dgm:t>
        <a:bodyPr/>
        <a:lstStyle/>
        <a:p>
          <a:endParaRPr lang="en-US"/>
        </a:p>
      </dgm:t>
    </dgm:pt>
    <dgm:pt modelId="{1C3DD52F-96FD-4A4D-B49C-BD4D917050A9}">
      <dgm:prSet/>
      <dgm:spPr/>
      <dgm:t>
        <a:bodyPr/>
        <a:lstStyle/>
        <a:p>
          <a:r>
            <a:rPr lang="en-GB"/>
            <a:t>Tailored tools</a:t>
          </a:r>
          <a:endParaRPr lang="en-US"/>
        </a:p>
      </dgm:t>
    </dgm:pt>
    <dgm:pt modelId="{E647A2C2-5D1B-4D71-AD10-798DF2293B86}" type="parTrans" cxnId="{CD2A1B5B-C417-4272-A8E8-8043284E06EA}">
      <dgm:prSet/>
      <dgm:spPr/>
      <dgm:t>
        <a:bodyPr/>
        <a:lstStyle/>
        <a:p>
          <a:endParaRPr lang="en-US"/>
        </a:p>
      </dgm:t>
    </dgm:pt>
    <dgm:pt modelId="{134CE61F-37FC-4C4F-A07A-3251A0C7562A}" type="sibTrans" cxnId="{CD2A1B5B-C417-4272-A8E8-8043284E06EA}">
      <dgm:prSet/>
      <dgm:spPr/>
      <dgm:t>
        <a:bodyPr/>
        <a:lstStyle/>
        <a:p>
          <a:endParaRPr lang="en-US"/>
        </a:p>
      </dgm:t>
    </dgm:pt>
    <dgm:pt modelId="{DEC5F434-8B36-409C-B41E-AA8A4528AB54}">
      <dgm:prSet/>
      <dgm:spPr/>
      <dgm:t>
        <a:bodyPr/>
        <a:lstStyle/>
        <a:p>
          <a:r>
            <a:rPr lang="en-GB"/>
            <a:t>Architecture</a:t>
          </a:r>
          <a:endParaRPr lang="en-US"/>
        </a:p>
      </dgm:t>
    </dgm:pt>
    <dgm:pt modelId="{437D437E-465E-488C-8962-38D2A2FA8482}" type="parTrans" cxnId="{1EC8A910-E3A7-4677-9284-71341DA984F3}">
      <dgm:prSet/>
      <dgm:spPr/>
      <dgm:t>
        <a:bodyPr/>
        <a:lstStyle/>
        <a:p>
          <a:endParaRPr lang="en-US"/>
        </a:p>
      </dgm:t>
    </dgm:pt>
    <dgm:pt modelId="{2C64E422-2B0F-4A1A-A1FD-843FC2D8B474}" type="sibTrans" cxnId="{1EC8A910-E3A7-4677-9284-71341DA984F3}">
      <dgm:prSet/>
      <dgm:spPr/>
      <dgm:t>
        <a:bodyPr/>
        <a:lstStyle/>
        <a:p>
          <a:endParaRPr lang="en-US"/>
        </a:p>
      </dgm:t>
    </dgm:pt>
    <dgm:pt modelId="{428BD2CA-1F66-4BD6-9E0C-82DDE11334DB}">
      <dgm:prSet/>
      <dgm:spPr/>
      <dgm:t>
        <a:bodyPr/>
        <a:lstStyle/>
        <a:p>
          <a:r>
            <a:rPr lang="en-GB" dirty="0"/>
            <a:t>Consideration for future implementation</a:t>
          </a:r>
          <a:endParaRPr lang="en-US" dirty="0"/>
        </a:p>
      </dgm:t>
    </dgm:pt>
    <dgm:pt modelId="{72C5B373-3475-4F8A-B520-1F25E7663B2F}" type="parTrans" cxnId="{912C8E1F-D808-44AF-8753-1FA788E844E1}">
      <dgm:prSet/>
      <dgm:spPr/>
      <dgm:t>
        <a:bodyPr/>
        <a:lstStyle/>
        <a:p>
          <a:endParaRPr lang="en-US"/>
        </a:p>
      </dgm:t>
    </dgm:pt>
    <dgm:pt modelId="{32CAED00-31C4-45A7-B3A2-A623F3846061}" type="sibTrans" cxnId="{912C8E1F-D808-44AF-8753-1FA788E844E1}">
      <dgm:prSet/>
      <dgm:spPr/>
      <dgm:t>
        <a:bodyPr/>
        <a:lstStyle/>
        <a:p>
          <a:endParaRPr lang="en-US"/>
        </a:p>
      </dgm:t>
    </dgm:pt>
    <dgm:pt modelId="{FB54F0F4-C0AB-4D4C-84F9-D1FDBFDC37AE}" type="pres">
      <dgm:prSet presAssocID="{EF72F55E-7544-4D02-8E59-B2E63927FC2E}" presName="root" presStyleCnt="0">
        <dgm:presLayoutVars>
          <dgm:dir/>
          <dgm:resizeHandles val="exact"/>
        </dgm:presLayoutVars>
      </dgm:prSet>
      <dgm:spPr/>
    </dgm:pt>
    <dgm:pt modelId="{F9D76BF1-D16B-4EB9-BABE-C378A1DD9623}" type="pres">
      <dgm:prSet presAssocID="{2812990C-09B4-4368-A099-5AD04D7049AD}" presName="compNode" presStyleCnt="0"/>
      <dgm:spPr/>
    </dgm:pt>
    <dgm:pt modelId="{D3017D23-70CA-43F3-96FF-1233A7BE9DE6}" type="pres">
      <dgm:prSet presAssocID="{2812990C-09B4-4368-A099-5AD04D7049A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643E5B9D-EBF3-4DE3-867A-E10AC1B916D0}" type="pres">
      <dgm:prSet presAssocID="{2812990C-09B4-4368-A099-5AD04D7049AD}" presName="spaceRect" presStyleCnt="0"/>
      <dgm:spPr/>
    </dgm:pt>
    <dgm:pt modelId="{3042936E-25B8-437A-86F7-529E49469C61}" type="pres">
      <dgm:prSet presAssocID="{2812990C-09B4-4368-A099-5AD04D7049AD}" presName="textRect" presStyleLbl="revTx" presStyleIdx="0" presStyleCnt="4">
        <dgm:presLayoutVars>
          <dgm:chMax val="1"/>
          <dgm:chPref val="1"/>
        </dgm:presLayoutVars>
      </dgm:prSet>
      <dgm:spPr/>
    </dgm:pt>
    <dgm:pt modelId="{878F5703-C7CC-4FCB-8F62-2C1933C53C1E}" type="pres">
      <dgm:prSet presAssocID="{71438CB7-9A31-43E5-B9FA-AB3F34E6B818}" presName="sibTrans" presStyleCnt="0"/>
      <dgm:spPr/>
    </dgm:pt>
    <dgm:pt modelId="{8280303C-67D6-4CCF-B2AB-ED1AF9E9469E}" type="pres">
      <dgm:prSet presAssocID="{1C3DD52F-96FD-4A4D-B49C-BD4D917050A9}" presName="compNode" presStyleCnt="0"/>
      <dgm:spPr/>
    </dgm:pt>
    <dgm:pt modelId="{AFC9C417-A032-4F34-97F6-5D5D5BA575F6}" type="pres">
      <dgm:prSet presAssocID="{1C3DD52F-96FD-4A4D-B49C-BD4D917050A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046CAD4E-069A-4B06-B11B-57628A4922D5}" type="pres">
      <dgm:prSet presAssocID="{1C3DD52F-96FD-4A4D-B49C-BD4D917050A9}" presName="spaceRect" presStyleCnt="0"/>
      <dgm:spPr/>
    </dgm:pt>
    <dgm:pt modelId="{B80862BB-27C8-4F79-A297-8A1FB976B293}" type="pres">
      <dgm:prSet presAssocID="{1C3DD52F-96FD-4A4D-B49C-BD4D917050A9}" presName="textRect" presStyleLbl="revTx" presStyleIdx="1" presStyleCnt="4">
        <dgm:presLayoutVars>
          <dgm:chMax val="1"/>
          <dgm:chPref val="1"/>
        </dgm:presLayoutVars>
      </dgm:prSet>
      <dgm:spPr/>
    </dgm:pt>
    <dgm:pt modelId="{F947CF70-5C81-42B3-896C-B8AAABFEB6AF}" type="pres">
      <dgm:prSet presAssocID="{134CE61F-37FC-4C4F-A07A-3251A0C7562A}" presName="sibTrans" presStyleCnt="0"/>
      <dgm:spPr/>
    </dgm:pt>
    <dgm:pt modelId="{31FFCAE8-8E98-40D0-886F-F871D5C357E2}" type="pres">
      <dgm:prSet presAssocID="{DEC5F434-8B36-409C-B41E-AA8A4528AB54}" presName="compNode" presStyleCnt="0"/>
      <dgm:spPr/>
    </dgm:pt>
    <dgm:pt modelId="{8D27C0F7-7D20-4962-AC4B-4780103844D8}" type="pres">
      <dgm:prSet presAssocID="{DEC5F434-8B36-409C-B41E-AA8A4528AB5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9209D48-63B3-4B0D-9251-6C4DD9C84439}" type="pres">
      <dgm:prSet presAssocID="{DEC5F434-8B36-409C-B41E-AA8A4528AB54}" presName="spaceRect" presStyleCnt="0"/>
      <dgm:spPr/>
    </dgm:pt>
    <dgm:pt modelId="{9A09FC13-B8CD-4844-A0CF-F26A9D405D8F}" type="pres">
      <dgm:prSet presAssocID="{DEC5F434-8B36-409C-B41E-AA8A4528AB54}" presName="textRect" presStyleLbl="revTx" presStyleIdx="2" presStyleCnt="4">
        <dgm:presLayoutVars>
          <dgm:chMax val="1"/>
          <dgm:chPref val="1"/>
        </dgm:presLayoutVars>
      </dgm:prSet>
      <dgm:spPr/>
    </dgm:pt>
    <dgm:pt modelId="{4E93DCB1-8597-469B-8F66-7754C3D3FA2D}" type="pres">
      <dgm:prSet presAssocID="{2C64E422-2B0F-4A1A-A1FD-843FC2D8B474}" presName="sibTrans" presStyleCnt="0"/>
      <dgm:spPr/>
    </dgm:pt>
    <dgm:pt modelId="{3CD405CE-DED5-4FA3-AA51-A6FCCC7B0221}" type="pres">
      <dgm:prSet presAssocID="{428BD2CA-1F66-4BD6-9E0C-82DDE11334DB}" presName="compNode" presStyleCnt="0"/>
      <dgm:spPr/>
    </dgm:pt>
    <dgm:pt modelId="{F5DB5F9D-E432-4353-B2AC-CD87A1A97BC4}" type="pres">
      <dgm:prSet presAssocID="{428BD2CA-1F66-4BD6-9E0C-82DDE11334D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gnpost"/>
        </a:ext>
      </dgm:extLst>
    </dgm:pt>
    <dgm:pt modelId="{B7F40F36-2771-4641-8046-865944FD9E67}" type="pres">
      <dgm:prSet presAssocID="{428BD2CA-1F66-4BD6-9E0C-82DDE11334DB}" presName="spaceRect" presStyleCnt="0"/>
      <dgm:spPr/>
    </dgm:pt>
    <dgm:pt modelId="{D204BB62-D3A7-4B85-BE8B-98D0B57886D6}" type="pres">
      <dgm:prSet presAssocID="{428BD2CA-1F66-4BD6-9E0C-82DDE11334D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7C11D0A-61A4-4385-BAFE-FE593B310D68}" srcId="{EF72F55E-7544-4D02-8E59-B2E63927FC2E}" destId="{2812990C-09B4-4368-A099-5AD04D7049AD}" srcOrd="0" destOrd="0" parTransId="{BB8CD507-60E5-4E45-BEF1-F0575420B9C1}" sibTransId="{71438CB7-9A31-43E5-B9FA-AB3F34E6B818}"/>
    <dgm:cxn modelId="{1EC8A910-E3A7-4677-9284-71341DA984F3}" srcId="{EF72F55E-7544-4D02-8E59-B2E63927FC2E}" destId="{DEC5F434-8B36-409C-B41E-AA8A4528AB54}" srcOrd="2" destOrd="0" parTransId="{437D437E-465E-488C-8962-38D2A2FA8482}" sibTransId="{2C64E422-2B0F-4A1A-A1FD-843FC2D8B474}"/>
    <dgm:cxn modelId="{38A1A519-984D-49E8-9479-A0D48D8520EF}" type="presOf" srcId="{EF72F55E-7544-4D02-8E59-B2E63927FC2E}" destId="{FB54F0F4-C0AB-4D4C-84F9-D1FDBFDC37AE}" srcOrd="0" destOrd="0" presId="urn:microsoft.com/office/officeart/2018/2/layout/IconLabelList"/>
    <dgm:cxn modelId="{912C8E1F-D808-44AF-8753-1FA788E844E1}" srcId="{EF72F55E-7544-4D02-8E59-B2E63927FC2E}" destId="{428BD2CA-1F66-4BD6-9E0C-82DDE11334DB}" srcOrd="3" destOrd="0" parTransId="{72C5B373-3475-4F8A-B520-1F25E7663B2F}" sibTransId="{32CAED00-31C4-45A7-B3A2-A623F3846061}"/>
    <dgm:cxn modelId="{CD2A1B5B-C417-4272-A8E8-8043284E06EA}" srcId="{EF72F55E-7544-4D02-8E59-B2E63927FC2E}" destId="{1C3DD52F-96FD-4A4D-B49C-BD4D917050A9}" srcOrd="1" destOrd="0" parTransId="{E647A2C2-5D1B-4D71-AD10-798DF2293B86}" sibTransId="{134CE61F-37FC-4C4F-A07A-3251A0C7562A}"/>
    <dgm:cxn modelId="{CC46005D-17AE-4163-80C2-A13843A7BF53}" type="presOf" srcId="{2812990C-09B4-4368-A099-5AD04D7049AD}" destId="{3042936E-25B8-437A-86F7-529E49469C61}" srcOrd="0" destOrd="0" presId="urn:microsoft.com/office/officeart/2018/2/layout/IconLabelList"/>
    <dgm:cxn modelId="{85B78A47-383F-4DB7-949D-425455731953}" type="presOf" srcId="{DEC5F434-8B36-409C-B41E-AA8A4528AB54}" destId="{9A09FC13-B8CD-4844-A0CF-F26A9D405D8F}" srcOrd="0" destOrd="0" presId="urn:microsoft.com/office/officeart/2018/2/layout/IconLabelList"/>
    <dgm:cxn modelId="{A53CEF85-8952-461A-A909-CFC25FF3617F}" type="presOf" srcId="{428BD2CA-1F66-4BD6-9E0C-82DDE11334DB}" destId="{D204BB62-D3A7-4B85-BE8B-98D0B57886D6}" srcOrd="0" destOrd="0" presId="urn:microsoft.com/office/officeart/2018/2/layout/IconLabelList"/>
    <dgm:cxn modelId="{1D286C8A-3BB3-4224-8747-6B4CCD35047F}" type="presOf" srcId="{1C3DD52F-96FD-4A4D-B49C-BD4D917050A9}" destId="{B80862BB-27C8-4F79-A297-8A1FB976B293}" srcOrd="0" destOrd="0" presId="urn:microsoft.com/office/officeart/2018/2/layout/IconLabelList"/>
    <dgm:cxn modelId="{13395834-6DBF-404D-9351-DF59C57EB36D}" type="presParOf" srcId="{FB54F0F4-C0AB-4D4C-84F9-D1FDBFDC37AE}" destId="{F9D76BF1-D16B-4EB9-BABE-C378A1DD9623}" srcOrd="0" destOrd="0" presId="urn:microsoft.com/office/officeart/2018/2/layout/IconLabelList"/>
    <dgm:cxn modelId="{1E5EB336-306E-417A-9972-D74385C14049}" type="presParOf" srcId="{F9D76BF1-D16B-4EB9-BABE-C378A1DD9623}" destId="{D3017D23-70CA-43F3-96FF-1233A7BE9DE6}" srcOrd="0" destOrd="0" presId="urn:microsoft.com/office/officeart/2018/2/layout/IconLabelList"/>
    <dgm:cxn modelId="{EB550B63-27C7-4D6D-B0C7-C1C4814AEC62}" type="presParOf" srcId="{F9D76BF1-D16B-4EB9-BABE-C378A1DD9623}" destId="{643E5B9D-EBF3-4DE3-867A-E10AC1B916D0}" srcOrd="1" destOrd="0" presId="urn:microsoft.com/office/officeart/2018/2/layout/IconLabelList"/>
    <dgm:cxn modelId="{B99BB079-9EBE-49B7-A6DD-562810A5FC5A}" type="presParOf" srcId="{F9D76BF1-D16B-4EB9-BABE-C378A1DD9623}" destId="{3042936E-25B8-437A-86F7-529E49469C61}" srcOrd="2" destOrd="0" presId="urn:microsoft.com/office/officeart/2018/2/layout/IconLabelList"/>
    <dgm:cxn modelId="{32D83F0E-1C6A-4614-81F7-AB98E67F7084}" type="presParOf" srcId="{FB54F0F4-C0AB-4D4C-84F9-D1FDBFDC37AE}" destId="{878F5703-C7CC-4FCB-8F62-2C1933C53C1E}" srcOrd="1" destOrd="0" presId="urn:microsoft.com/office/officeart/2018/2/layout/IconLabelList"/>
    <dgm:cxn modelId="{95D90CF3-7CD8-4E7E-B460-5FAD436AF448}" type="presParOf" srcId="{FB54F0F4-C0AB-4D4C-84F9-D1FDBFDC37AE}" destId="{8280303C-67D6-4CCF-B2AB-ED1AF9E9469E}" srcOrd="2" destOrd="0" presId="urn:microsoft.com/office/officeart/2018/2/layout/IconLabelList"/>
    <dgm:cxn modelId="{31A71CC2-950D-40DB-9C1A-E9482C9E9326}" type="presParOf" srcId="{8280303C-67D6-4CCF-B2AB-ED1AF9E9469E}" destId="{AFC9C417-A032-4F34-97F6-5D5D5BA575F6}" srcOrd="0" destOrd="0" presId="urn:microsoft.com/office/officeart/2018/2/layout/IconLabelList"/>
    <dgm:cxn modelId="{A92BBB12-EC55-448E-9F52-F23992E7D4B0}" type="presParOf" srcId="{8280303C-67D6-4CCF-B2AB-ED1AF9E9469E}" destId="{046CAD4E-069A-4B06-B11B-57628A4922D5}" srcOrd="1" destOrd="0" presId="urn:microsoft.com/office/officeart/2018/2/layout/IconLabelList"/>
    <dgm:cxn modelId="{735662C5-A4C4-453A-AAE3-571A907ABFE9}" type="presParOf" srcId="{8280303C-67D6-4CCF-B2AB-ED1AF9E9469E}" destId="{B80862BB-27C8-4F79-A297-8A1FB976B293}" srcOrd="2" destOrd="0" presId="urn:microsoft.com/office/officeart/2018/2/layout/IconLabelList"/>
    <dgm:cxn modelId="{829C27A3-E57C-493D-8764-E5228169EA2F}" type="presParOf" srcId="{FB54F0F4-C0AB-4D4C-84F9-D1FDBFDC37AE}" destId="{F947CF70-5C81-42B3-896C-B8AAABFEB6AF}" srcOrd="3" destOrd="0" presId="urn:microsoft.com/office/officeart/2018/2/layout/IconLabelList"/>
    <dgm:cxn modelId="{5E60B5D8-78E0-49A5-8EF0-87AB4117FE62}" type="presParOf" srcId="{FB54F0F4-C0AB-4D4C-84F9-D1FDBFDC37AE}" destId="{31FFCAE8-8E98-40D0-886F-F871D5C357E2}" srcOrd="4" destOrd="0" presId="urn:microsoft.com/office/officeart/2018/2/layout/IconLabelList"/>
    <dgm:cxn modelId="{5FAE9338-4F22-40D8-91B4-7916E71B86C4}" type="presParOf" srcId="{31FFCAE8-8E98-40D0-886F-F871D5C357E2}" destId="{8D27C0F7-7D20-4962-AC4B-4780103844D8}" srcOrd="0" destOrd="0" presId="urn:microsoft.com/office/officeart/2018/2/layout/IconLabelList"/>
    <dgm:cxn modelId="{27924A4B-B1F1-4FAE-B5E8-6FF884164A21}" type="presParOf" srcId="{31FFCAE8-8E98-40D0-886F-F871D5C357E2}" destId="{49209D48-63B3-4B0D-9251-6C4DD9C84439}" srcOrd="1" destOrd="0" presId="urn:microsoft.com/office/officeart/2018/2/layout/IconLabelList"/>
    <dgm:cxn modelId="{9B4A19C7-CFD1-4844-B41A-DA584AE58161}" type="presParOf" srcId="{31FFCAE8-8E98-40D0-886F-F871D5C357E2}" destId="{9A09FC13-B8CD-4844-A0CF-F26A9D405D8F}" srcOrd="2" destOrd="0" presId="urn:microsoft.com/office/officeart/2018/2/layout/IconLabelList"/>
    <dgm:cxn modelId="{DED31853-AF85-4B6A-9377-DFC80600F429}" type="presParOf" srcId="{FB54F0F4-C0AB-4D4C-84F9-D1FDBFDC37AE}" destId="{4E93DCB1-8597-469B-8F66-7754C3D3FA2D}" srcOrd="5" destOrd="0" presId="urn:microsoft.com/office/officeart/2018/2/layout/IconLabelList"/>
    <dgm:cxn modelId="{03576C9E-A964-4A0D-92AD-166A570E7023}" type="presParOf" srcId="{FB54F0F4-C0AB-4D4C-84F9-D1FDBFDC37AE}" destId="{3CD405CE-DED5-4FA3-AA51-A6FCCC7B0221}" srcOrd="6" destOrd="0" presId="urn:microsoft.com/office/officeart/2018/2/layout/IconLabelList"/>
    <dgm:cxn modelId="{5FCBB2BD-CB29-4319-A97C-C0484A2F5743}" type="presParOf" srcId="{3CD405CE-DED5-4FA3-AA51-A6FCCC7B0221}" destId="{F5DB5F9D-E432-4353-B2AC-CD87A1A97BC4}" srcOrd="0" destOrd="0" presId="urn:microsoft.com/office/officeart/2018/2/layout/IconLabelList"/>
    <dgm:cxn modelId="{5119FBBE-86D2-4412-83AC-117273637173}" type="presParOf" srcId="{3CD405CE-DED5-4FA3-AA51-A6FCCC7B0221}" destId="{B7F40F36-2771-4641-8046-865944FD9E67}" srcOrd="1" destOrd="0" presId="urn:microsoft.com/office/officeart/2018/2/layout/IconLabelList"/>
    <dgm:cxn modelId="{07690808-D114-439B-BC60-51394E1A8B12}" type="presParOf" srcId="{3CD405CE-DED5-4FA3-AA51-A6FCCC7B0221}" destId="{D204BB62-D3A7-4B85-BE8B-98D0B57886D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82FECD-2047-4724-92BC-0CCEFA8030DB}">
      <dsp:nvSpPr>
        <dsp:cNvPr id="0" name=""/>
        <dsp:cNvSpPr/>
      </dsp:nvSpPr>
      <dsp:spPr>
        <a:xfrm>
          <a:off x="1212569" y="476199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780615-05BA-4CB1-AF6E-28FB44E21D53}">
      <dsp:nvSpPr>
        <dsp:cNvPr id="0" name=""/>
        <dsp:cNvSpPr/>
      </dsp:nvSpPr>
      <dsp:spPr>
        <a:xfrm>
          <a:off x="417971" y="2133044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School learning + exams (Byju’s, KhanAcademy)</a:t>
          </a:r>
          <a:endParaRPr lang="en-US" sz="2000" kern="1200"/>
        </a:p>
      </dsp:txBody>
      <dsp:txXfrm>
        <a:off x="417971" y="2133044"/>
        <a:ext cx="2889450" cy="720000"/>
      </dsp:txXfrm>
    </dsp:sp>
    <dsp:sp modelId="{16596787-EACD-4CA5-96DC-29CC0E0F2E27}">
      <dsp:nvSpPr>
        <dsp:cNvPr id="0" name=""/>
        <dsp:cNvSpPr/>
      </dsp:nvSpPr>
      <dsp:spPr>
        <a:xfrm>
          <a:off x="4607673" y="476199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8D2649-1AF0-42E6-8EE6-FBC0660E84C3}">
      <dsp:nvSpPr>
        <dsp:cNvPr id="0" name=""/>
        <dsp:cNvSpPr/>
      </dsp:nvSpPr>
      <dsp:spPr>
        <a:xfrm>
          <a:off x="3813075" y="2133044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Languages (Babbel, Duolingo)</a:t>
          </a:r>
          <a:endParaRPr lang="en-US" sz="2000" kern="1200"/>
        </a:p>
      </dsp:txBody>
      <dsp:txXfrm>
        <a:off x="3813075" y="2133044"/>
        <a:ext cx="2889450" cy="720000"/>
      </dsp:txXfrm>
    </dsp:sp>
    <dsp:sp modelId="{E13828CF-9DBD-4C70-A585-B6607128BD20}">
      <dsp:nvSpPr>
        <dsp:cNvPr id="0" name=""/>
        <dsp:cNvSpPr/>
      </dsp:nvSpPr>
      <dsp:spPr>
        <a:xfrm>
          <a:off x="8002777" y="476199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78DCA5-BD5E-4193-AD5F-B505781EE5D4}">
      <dsp:nvSpPr>
        <dsp:cNvPr id="0" name=""/>
        <dsp:cNvSpPr/>
      </dsp:nvSpPr>
      <dsp:spPr>
        <a:xfrm>
          <a:off x="7208178" y="2133044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Skills (Coursera, Udacity, Udemy)</a:t>
          </a:r>
          <a:endParaRPr lang="en-US" sz="2000" kern="1200"/>
        </a:p>
      </dsp:txBody>
      <dsp:txXfrm>
        <a:off x="7208178" y="2133044"/>
        <a:ext cx="28894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017D23-70CA-43F3-96FF-1233A7BE9DE6}">
      <dsp:nvSpPr>
        <dsp:cNvPr id="0" name=""/>
        <dsp:cNvSpPr/>
      </dsp:nvSpPr>
      <dsp:spPr>
        <a:xfrm>
          <a:off x="1134975" y="1320379"/>
          <a:ext cx="932434" cy="9324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42936E-25B8-437A-86F7-529E49469C61}">
      <dsp:nvSpPr>
        <dsp:cNvPr id="0" name=""/>
        <dsp:cNvSpPr/>
      </dsp:nvSpPr>
      <dsp:spPr>
        <a:xfrm>
          <a:off x="565154" y="2544566"/>
          <a:ext cx="2072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Variety of assessment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methods</a:t>
          </a:r>
          <a:endParaRPr lang="en-US" sz="1600" kern="1200" dirty="0"/>
        </a:p>
      </dsp:txBody>
      <dsp:txXfrm>
        <a:off x="565154" y="2544566"/>
        <a:ext cx="2072076" cy="720000"/>
      </dsp:txXfrm>
    </dsp:sp>
    <dsp:sp modelId="{AFC9C417-A032-4F34-97F6-5D5D5BA575F6}">
      <dsp:nvSpPr>
        <dsp:cNvPr id="0" name=""/>
        <dsp:cNvSpPr/>
      </dsp:nvSpPr>
      <dsp:spPr>
        <a:xfrm>
          <a:off x="3569665" y="1320379"/>
          <a:ext cx="932434" cy="9324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0862BB-27C8-4F79-A297-8A1FB976B293}">
      <dsp:nvSpPr>
        <dsp:cNvPr id="0" name=""/>
        <dsp:cNvSpPr/>
      </dsp:nvSpPr>
      <dsp:spPr>
        <a:xfrm>
          <a:off x="2999844" y="2544566"/>
          <a:ext cx="2072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Tailored tools</a:t>
          </a:r>
          <a:endParaRPr lang="en-US" sz="1600" kern="1200"/>
        </a:p>
      </dsp:txBody>
      <dsp:txXfrm>
        <a:off x="2999844" y="2544566"/>
        <a:ext cx="2072076" cy="720000"/>
      </dsp:txXfrm>
    </dsp:sp>
    <dsp:sp modelId="{8D27C0F7-7D20-4962-AC4B-4780103844D8}">
      <dsp:nvSpPr>
        <dsp:cNvPr id="0" name=""/>
        <dsp:cNvSpPr/>
      </dsp:nvSpPr>
      <dsp:spPr>
        <a:xfrm>
          <a:off x="6004355" y="1320379"/>
          <a:ext cx="932434" cy="9324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09FC13-B8CD-4844-A0CF-F26A9D405D8F}">
      <dsp:nvSpPr>
        <dsp:cNvPr id="0" name=""/>
        <dsp:cNvSpPr/>
      </dsp:nvSpPr>
      <dsp:spPr>
        <a:xfrm>
          <a:off x="5434534" y="2544566"/>
          <a:ext cx="2072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Architecture</a:t>
          </a:r>
          <a:endParaRPr lang="en-US" sz="1600" kern="1200"/>
        </a:p>
      </dsp:txBody>
      <dsp:txXfrm>
        <a:off x="5434534" y="2544566"/>
        <a:ext cx="2072076" cy="720000"/>
      </dsp:txXfrm>
    </dsp:sp>
    <dsp:sp modelId="{F5DB5F9D-E432-4353-B2AC-CD87A1A97BC4}">
      <dsp:nvSpPr>
        <dsp:cNvPr id="0" name=""/>
        <dsp:cNvSpPr/>
      </dsp:nvSpPr>
      <dsp:spPr>
        <a:xfrm>
          <a:off x="8439046" y="1320379"/>
          <a:ext cx="932434" cy="9324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4BB62-D3A7-4B85-BE8B-98D0B57886D6}">
      <dsp:nvSpPr>
        <dsp:cNvPr id="0" name=""/>
        <dsp:cNvSpPr/>
      </dsp:nvSpPr>
      <dsp:spPr>
        <a:xfrm>
          <a:off x="7869224" y="2544566"/>
          <a:ext cx="2072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Consideration for future implementation</a:t>
          </a:r>
          <a:endParaRPr lang="en-US" sz="1600" kern="1200" dirty="0"/>
        </a:p>
      </dsp:txBody>
      <dsp:txXfrm>
        <a:off x="7869224" y="2544566"/>
        <a:ext cx="207207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3509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4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6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38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48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17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4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5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0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7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51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5" r:id="rId5"/>
    <p:sldLayoutId id="2147483679" r:id="rId6"/>
    <p:sldLayoutId id="2147483680" r:id="rId7"/>
    <p:sldLayoutId id="2147483681" r:id="rId8"/>
    <p:sldLayoutId id="2147483684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DDB004-D708-4AD3-812D-0524EEA570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8" r="-1" b="-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A8CD0B-3210-41DB-BBBD-62BFFA739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 fontScale="90000"/>
          </a:bodyPr>
          <a:lstStyle/>
          <a:p>
            <a:r>
              <a:rPr lang="en-GB" sz="4800"/>
              <a:t>Formality: </a:t>
            </a:r>
            <a:r>
              <a:rPr lang="en-GB" sz="4800" dirty="0"/>
              <a:t>An app exclusively for Formal Languages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D90C1B-C8C4-48C0-9B11-8CD23D6D8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endParaRPr lang="en-GB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8662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9BD356-1070-4503-8E67-9CB3914C1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GB"/>
              <a:t>Problem Statement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F3E263-6514-4135-ADE0-381CB1896E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3640668"/>
              </p:ext>
            </p:extLst>
          </p:nvPr>
        </p:nvGraphicFramePr>
        <p:xfrm>
          <a:off x="838200" y="1926266"/>
          <a:ext cx="10515600" cy="33292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9695340-C404-4D92-8267-EB339C1DC9A4}"/>
              </a:ext>
            </a:extLst>
          </p:cNvPr>
          <p:cNvSpPr txBox="1"/>
          <p:nvPr/>
        </p:nvSpPr>
        <p:spPr>
          <a:xfrm>
            <a:off x="841248" y="5581840"/>
            <a:ext cx="10506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However, none exist for University-level topics? None for any specific learning in-depth?</a:t>
            </a:r>
          </a:p>
        </p:txBody>
      </p:sp>
    </p:spTree>
    <p:extLst>
      <p:ext uri="{BB962C8B-B14F-4D97-AF65-F5344CB8AC3E}">
        <p14:creationId xmlns:p14="http://schemas.microsoft.com/office/powerpoint/2010/main" val="1596791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C3223-17CC-4BB8-8BDF-EF271FE73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/>
          <a:lstStyle/>
          <a:p>
            <a:r>
              <a:rPr lang="en-GB" dirty="0"/>
              <a:t>Focus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1616D-1738-4DE9-854E-613F6226D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r>
              <a:rPr lang="en-GB"/>
              <a:t>Excerpt from Requirements Table (see Progress Report): 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3240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17960-2C06-460A-A9DA-68E7B4F4E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GB" dirty="0"/>
              <a:t>Key foci: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2036D7-39E6-4CB7-A544-B7721A7432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1053397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4673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93FB9-6247-4800-8B90-9A101CA79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Variety of assessment methods: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A3231-AE9B-4424-92BD-364FC2FCC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True – False (used for basic questions)</a:t>
            </a:r>
          </a:p>
          <a:p>
            <a:r>
              <a:rPr lang="en-GB" dirty="0"/>
              <a:t>Multiple choice (4 options,  designed to use spaced repetition)</a:t>
            </a:r>
          </a:p>
          <a:p>
            <a:r>
              <a:rPr lang="en-GB" dirty="0"/>
              <a:t>Normal answer (used for quantitative questions)</a:t>
            </a:r>
          </a:p>
        </p:txBody>
      </p:sp>
    </p:spTree>
    <p:extLst>
      <p:ext uri="{BB962C8B-B14F-4D97-AF65-F5344CB8AC3E}">
        <p14:creationId xmlns:p14="http://schemas.microsoft.com/office/powerpoint/2010/main" val="303371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5D50-AC5E-4B5E-9B08-EEE190687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Tailored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DC189-CC90-4057-910C-F658C4CBA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DFA tool (maybe? </a:t>
            </a:r>
            <a:r>
              <a:rPr lang="en-GB" dirty="0" err="1"/>
              <a:t>Dunno</a:t>
            </a:r>
            <a:r>
              <a:rPr lang="en-GB" dirty="0"/>
              <a:t>)</a:t>
            </a:r>
          </a:p>
          <a:p>
            <a:r>
              <a:rPr lang="en-GB" dirty="0"/>
              <a:t>Spaced repetition algorithm (check)</a:t>
            </a:r>
          </a:p>
          <a:p>
            <a:r>
              <a:rPr lang="en-GB" dirty="0"/>
              <a:t>Recommender system </a:t>
            </a:r>
            <a:r>
              <a:rPr lang="en-GB"/>
              <a:t>(check)</a:t>
            </a:r>
          </a:p>
        </p:txBody>
      </p:sp>
    </p:spTree>
    <p:extLst>
      <p:ext uri="{BB962C8B-B14F-4D97-AF65-F5344CB8AC3E}">
        <p14:creationId xmlns:p14="http://schemas.microsoft.com/office/powerpoint/2010/main" val="370843925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_2SEEDS">
      <a:dk1>
        <a:srgbClr val="000000"/>
      </a:dk1>
      <a:lt1>
        <a:srgbClr val="FFFFFF"/>
      </a:lt1>
      <a:dk2>
        <a:srgbClr val="41242B"/>
      </a:dk2>
      <a:lt2>
        <a:srgbClr val="E2E5E8"/>
      </a:lt2>
      <a:accent1>
        <a:srgbClr val="E72D29"/>
      </a:accent1>
      <a:accent2>
        <a:srgbClr val="D56A17"/>
      </a:accent2>
      <a:accent3>
        <a:srgbClr val="B8A221"/>
      </a:accent3>
      <a:accent4>
        <a:srgbClr val="14B4A3"/>
      </a:accent4>
      <a:accent5>
        <a:srgbClr val="29ADE7"/>
      </a:accent5>
      <a:accent6>
        <a:srgbClr val="194DD5"/>
      </a:accent6>
      <a:hlink>
        <a:srgbClr val="3F87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127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Calibri</vt:lpstr>
      <vt:lpstr>AccentBoxVTI</vt:lpstr>
      <vt:lpstr>Formality: An app exclusively for Formal Languages</vt:lpstr>
      <vt:lpstr>Problem Statement</vt:lpstr>
      <vt:lpstr>Focus points</vt:lpstr>
      <vt:lpstr>Key foci: </vt:lpstr>
      <vt:lpstr>Variety of assessment methods:</vt:lpstr>
      <vt:lpstr>Tailored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Matapp: An app exclusively for Formal Languages</dc:title>
  <dc:creator>Atharva Joshi</dc:creator>
  <cp:lastModifiedBy>Atharva Joshi</cp:lastModifiedBy>
  <cp:revision>4</cp:revision>
  <dcterms:created xsi:type="dcterms:W3CDTF">2020-01-05T22:17:28Z</dcterms:created>
  <dcterms:modified xsi:type="dcterms:W3CDTF">2020-01-13T17:39:04Z</dcterms:modified>
</cp:coreProperties>
</file>