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CA9"/>
    <a:srgbClr val="CECEB1"/>
    <a:srgbClr val="507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0" d="100"/>
          <a:sy n="140" d="100"/>
        </p:scale>
        <p:origin x="1758" y="-30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3A26-F9EA-4C6A-8D96-C6B459AF9F02}" type="datetimeFigureOut">
              <a:rPr lang="en-TT" smtClean="0"/>
              <a:t>09/05/2021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9318-8207-4284-BFED-9FB056794663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04315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3A26-F9EA-4C6A-8D96-C6B459AF9F02}" type="datetimeFigureOut">
              <a:rPr lang="en-TT" smtClean="0"/>
              <a:t>09/05/2021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9318-8207-4284-BFED-9FB056794663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07217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3A26-F9EA-4C6A-8D96-C6B459AF9F02}" type="datetimeFigureOut">
              <a:rPr lang="en-TT" smtClean="0"/>
              <a:t>09/05/2021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9318-8207-4284-BFED-9FB056794663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75916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3A26-F9EA-4C6A-8D96-C6B459AF9F02}" type="datetimeFigureOut">
              <a:rPr lang="en-TT" smtClean="0"/>
              <a:t>09/05/2021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9318-8207-4284-BFED-9FB056794663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12350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3A26-F9EA-4C6A-8D96-C6B459AF9F02}" type="datetimeFigureOut">
              <a:rPr lang="en-TT" smtClean="0"/>
              <a:t>09/05/2021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9318-8207-4284-BFED-9FB056794663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62639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3A26-F9EA-4C6A-8D96-C6B459AF9F02}" type="datetimeFigureOut">
              <a:rPr lang="en-TT" smtClean="0"/>
              <a:t>09/05/2021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9318-8207-4284-BFED-9FB056794663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08722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3A26-F9EA-4C6A-8D96-C6B459AF9F02}" type="datetimeFigureOut">
              <a:rPr lang="en-TT" smtClean="0"/>
              <a:t>09/05/2021</a:t>
            </a:fld>
            <a:endParaRPr lang="en-T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9318-8207-4284-BFED-9FB056794663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86531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3A26-F9EA-4C6A-8D96-C6B459AF9F02}" type="datetimeFigureOut">
              <a:rPr lang="en-TT" smtClean="0"/>
              <a:t>09/05/2021</a:t>
            </a:fld>
            <a:endParaRPr lang="en-T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9318-8207-4284-BFED-9FB056794663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08081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3A26-F9EA-4C6A-8D96-C6B459AF9F02}" type="datetimeFigureOut">
              <a:rPr lang="en-TT" smtClean="0"/>
              <a:t>09/05/2021</a:t>
            </a:fld>
            <a:endParaRPr lang="en-T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9318-8207-4284-BFED-9FB056794663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85765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3A26-F9EA-4C6A-8D96-C6B459AF9F02}" type="datetimeFigureOut">
              <a:rPr lang="en-TT" smtClean="0"/>
              <a:t>09/05/2021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9318-8207-4284-BFED-9FB056794663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27319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3A26-F9EA-4C6A-8D96-C6B459AF9F02}" type="datetimeFigureOut">
              <a:rPr lang="en-TT" smtClean="0"/>
              <a:t>09/05/2021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9318-8207-4284-BFED-9FB056794663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55623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3A26-F9EA-4C6A-8D96-C6B459AF9F02}" type="datetimeFigureOut">
              <a:rPr lang="en-TT" smtClean="0"/>
              <a:t>09/05/2021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39318-8207-4284-BFED-9FB056794663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55450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954"/>
            <a:ext cx="6858000" cy="1865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106" t="6463" r="-95" b="6463"/>
          <a:stretch/>
        </p:blipFill>
        <p:spPr>
          <a:xfrm>
            <a:off x="203201" y="3033485"/>
            <a:ext cx="1161142" cy="15094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58203" y="3122899"/>
            <a:ext cx="4960961" cy="1330657"/>
          </a:xfrm>
          <a:prstGeom prst="rect">
            <a:avLst/>
          </a:prstGeom>
          <a:solidFill>
            <a:srgbClr val="F5ECA9"/>
          </a:solidFill>
          <a:ln>
            <a:solidFill>
              <a:srgbClr val="F5EC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T" dirty="0" smtClean="0">
                <a:solidFill>
                  <a:schemeClr val="tx1"/>
                </a:solidFill>
              </a:rPr>
              <a:t>About </a:t>
            </a:r>
            <a:r>
              <a:rPr lang="en-TT" dirty="0" err="1" smtClean="0">
                <a:solidFill>
                  <a:schemeClr val="tx1"/>
                </a:solidFill>
              </a:rPr>
              <a:t>Zusy</a:t>
            </a:r>
            <a:r>
              <a:rPr lang="en-TT" dirty="0" smtClean="0">
                <a:solidFill>
                  <a:schemeClr val="tx1"/>
                </a:solidFill>
              </a:rPr>
              <a:t>. Small Background</a:t>
            </a:r>
            <a:endParaRPr lang="en-TT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681182"/>
            <a:ext cx="6858000" cy="252484"/>
          </a:xfrm>
          <a:prstGeom prst="rect">
            <a:avLst/>
          </a:prstGeom>
          <a:solidFill>
            <a:srgbClr val="CECEB1"/>
          </a:solidFill>
          <a:ln>
            <a:solidFill>
              <a:srgbClr val="CECE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T" dirty="0" smtClean="0"/>
              <a:t>BODY SCRUBS  |  LIP BALMS  |  BEARD BALM  |  JELLY PEDI</a:t>
            </a:r>
            <a:endParaRPr lang="en-TT" dirty="0"/>
          </a:p>
        </p:txBody>
      </p:sp>
      <p:sp>
        <p:nvSpPr>
          <p:cNvPr id="8" name="Rectangle 7"/>
          <p:cNvSpPr/>
          <p:nvPr/>
        </p:nvSpPr>
        <p:spPr>
          <a:xfrm>
            <a:off x="109182" y="5377218"/>
            <a:ext cx="6646460" cy="4080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T" dirty="0" smtClean="0"/>
              <a:t>PRODUCTS WILL BE HERE</a:t>
            </a:r>
            <a:endParaRPr lang="en-TT" dirty="0"/>
          </a:p>
        </p:txBody>
      </p:sp>
      <p:sp>
        <p:nvSpPr>
          <p:cNvPr id="9" name="TextBox 8"/>
          <p:cNvSpPr txBox="1"/>
          <p:nvPr/>
        </p:nvSpPr>
        <p:spPr>
          <a:xfrm>
            <a:off x="203202" y="9990161"/>
            <a:ext cx="6304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T" dirty="0" smtClean="0"/>
              <a:t>PRODUCTS SHOULD HAVE 2 VIEWS, TILES AND DETAILS. In both tiles &amp; details, once we hover over add to cart or buy now options should pop up. </a:t>
            </a:r>
            <a:endParaRPr lang="en-TT" dirty="0"/>
          </a:p>
        </p:txBody>
      </p:sp>
      <p:sp>
        <p:nvSpPr>
          <p:cNvPr id="10" name="TextBox 9"/>
          <p:cNvSpPr txBox="1"/>
          <p:nvPr/>
        </p:nvSpPr>
        <p:spPr>
          <a:xfrm>
            <a:off x="5582208" y="5080435"/>
            <a:ext cx="7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T" dirty="0" smtClean="0"/>
              <a:t>View: </a:t>
            </a:r>
            <a:endParaRPr lang="en-TT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463" y="5127052"/>
            <a:ext cx="223402" cy="2239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972" y="5127052"/>
            <a:ext cx="223909" cy="22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8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53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Nikeisha Ramsammy</dc:creator>
  <cp:lastModifiedBy>Nikeisha Ramsammy</cp:lastModifiedBy>
  <cp:revision>31</cp:revision>
  <dcterms:created xsi:type="dcterms:W3CDTF">2021-03-31T23:30:25Z</dcterms:created>
  <dcterms:modified xsi:type="dcterms:W3CDTF">2021-05-09T17:57:18Z</dcterms:modified>
</cp:coreProperties>
</file>