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68" r:id="rId4"/>
    <p:sldId id="263" r:id="rId5"/>
    <p:sldId id="258" r:id="rId6"/>
    <p:sldId id="265" r:id="rId7"/>
    <p:sldId id="260" r:id="rId8"/>
    <p:sldId id="261" r:id="rId9"/>
    <p:sldId id="264" r:id="rId10"/>
    <p:sldId id="267" r:id="rId11"/>
    <p:sldId id="27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5017" autoAdjust="0"/>
  </p:normalViewPr>
  <p:slideViewPr>
    <p:cSldViewPr snapToGrid="0">
      <p:cViewPr varScale="1">
        <p:scale>
          <a:sx n="82" d="100"/>
          <a:sy n="8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Swagger UI asset</a:t>
            </a:r>
            <a:r>
              <a:rPr lang="en-US" baseline="0" dirty="0" smtClean="0"/>
              <a:t> to render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</a:t>
            </a:r>
            <a:r>
              <a:rPr lang="en-NZ"/>
              <a:t>advanced features.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Challenges/Problems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Time pressure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New environment</a:t>
            </a:r>
          </a:p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Microphone and Camera concurrency issue</a:t>
            </a:r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  <a:p>
            <a:endParaRPr lang="en-US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4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Future Improvements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Better model</a:t>
            </a:r>
          </a:p>
          <a:p>
            <a:r>
              <a:rPr lang="en-US" dirty="0" smtClean="0">
                <a:latin typeface="+mj-lt"/>
              </a:rPr>
              <a:t>Concurrency</a:t>
            </a:r>
          </a:p>
          <a:p>
            <a:r>
              <a:rPr lang="en-US" dirty="0" smtClean="0">
                <a:latin typeface="+mj-lt"/>
              </a:rPr>
              <a:t>Different layout</a:t>
            </a:r>
          </a:p>
          <a:p>
            <a:r>
              <a:rPr lang="en-US" dirty="0" smtClean="0">
                <a:latin typeface="+mj-lt"/>
              </a:rPr>
              <a:t>More use of Material-UI</a:t>
            </a:r>
          </a:p>
          <a:p>
            <a:r>
              <a:rPr lang="en-US" dirty="0" smtClean="0">
                <a:latin typeface="+mj-lt"/>
              </a:rPr>
              <a:t>Refactor code and adopt Test-driven Development</a:t>
            </a:r>
          </a:p>
          <a:p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30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Demonstration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7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Final Comments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3006671"/>
            <a:ext cx="10515600" cy="31702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Thank you MSA team for helping us through these exciting projects and for making them possible.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3528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Ros</a:t>
            </a:r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épedia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5024"/>
            <a:ext cx="9144000" cy="902776"/>
          </a:xfrm>
        </p:spPr>
        <p:txBody>
          <a:bodyPr/>
          <a:lstStyle/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Joshua Fu</a:t>
            </a:r>
          </a:p>
          <a:p>
            <a:r>
              <a:rPr lang="en-US" dirty="0" smtClean="0">
                <a:latin typeface="Roboto Thin" charset="0"/>
                <a:ea typeface="Roboto Thin" charset="0"/>
                <a:cs typeface="Roboto Thin" charset="0"/>
              </a:rPr>
              <a:t>jfu047@aucklanduni.ac.nz</a:t>
            </a:r>
            <a:endParaRPr lang="en-US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13" y="277302"/>
            <a:ext cx="2562287" cy="2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 bit about myself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Roboto Thin" charset="0"/>
                <a:cs typeface="Roboto Thin" charset="0"/>
              </a:rPr>
              <a:t>Second year Software Engineering student from the University of Auckland</a:t>
            </a:r>
            <a:endParaRPr lang="en-US" dirty="0" smtClean="0">
              <a:latin typeface="+mj-lt"/>
            </a:endParaRPr>
          </a:p>
          <a:p>
            <a:pPr algn="l"/>
            <a:r>
              <a:rPr lang="en-US" dirty="0" smtClean="0">
                <a:latin typeface="+mj-lt"/>
              </a:rPr>
              <a:t>Love to learn </a:t>
            </a:r>
          </a:p>
          <a:p>
            <a:pPr algn="l"/>
            <a:r>
              <a:rPr lang="en-US" dirty="0" smtClean="0">
                <a:latin typeface="+mj-lt"/>
              </a:rPr>
              <a:t>Used to play badminton professionally for Auckland</a:t>
            </a:r>
          </a:p>
          <a:p>
            <a:pPr algn="l"/>
            <a:r>
              <a:rPr lang="en-US" dirty="0" smtClean="0">
                <a:latin typeface="+mj-lt"/>
                <a:cs typeface="Segoe UI Light" panose="020B0502040204020203" pitchFamily="34" charset="0"/>
              </a:rPr>
              <a:t>Small suggestion to MSA</a:t>
            </a:r>
          </a:p>
          <a:p>
            <a:pPr algn="l"/>
            <a:r>
              <a:rPr lang="en-US" dirty="0" smtClean="0">
                <a:latin typeface="+mj-lt"/>
              </a:rPr>
              <a:t>Near-future goal: Create a web app for the family farm</a:t>
            </a:r>
          </a:p>
          <a:p>
            <a:pPr algn="l"/>
            <a:r>
              <a:rPr lang="en-US" dirty="0" smtClean="0">
                <a:latin typeface="+mj-lt"/>
              </a:rPr>
              <a:t>Distance future goal: create a business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User Experience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Use of whitespace, less is more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Large buttons </a:t>
            </a:r>
          </a:p>
          <a:p>
            <a:r>
              <a:rPr lang="en-US" dirty="0" smtClean="0">
                <a:latin typeface="+mj-lt"/>
              </a:rPr>
              <a:t>Custom theme for consistent look and feel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ExpansionPanel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Use of contrasting </a:t>
            </a:r>
            <a:r>
              <a:rPr lang="en-US" dirty="0" err="1" smtClean="0">
                <a:latin typeface="+mj-lt"/>
                <a:cs typeface="Segoe UI Light" panose="020B0502040204020203" pitchFamily="34" charset="0"/>
              </a:rPr>
              <a:t>colours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Database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690688"/>
            <a:ext cx="10515600" cy="42727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55" y="1690689"/>
            <a:ext cx="5729412" cy="4272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1131889"/>
            <a:ext cx="5608091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API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Facebook share, users can share the web app on social media</a:t>
            </a:r>
          </a:p>
          <a:p>
            <a:r>
              <a:rPr lang="en-US" dirty="0" smtClean="0">
                <a:latin typeface="+mj-lt"/>
              </a:rPr>
              <a:t>Databank, the backend of Rosépedia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Azure setup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Blob storage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Web app service</a:t>
            </a:r>
          </a:p>
          <a:p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Features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Facial authent</a:t>
            </a:r>
            <a:r>
              <a:rPr lang="en-US" dirty="0" smtClean="0">
                <a:latin typeface="+mj-lt"/>
              </a:rPr>
              <a:t>ication</a:t>
            </a:r>
          </a:p>
          <a:p>
            <a:r>
              <a:rPr lang="en-US" dirty="0" smtClean="0">
                <a:latin typeface="+mj-lt"/>
              </a:rPr>
              <a:t>Automated assistance</a:t>
            </a:r>
          </a:p>
          <a:p>
            <a:r>
              <a:rPr lang="en-US" dirty="0" smtClean="0">
                <a:latin typeface="+mj-lt"/>
              </a:rPr>
              <a:t>Accessibility </a:t>
            </a:r>
          </a:p>
          <a:p>
            <a:r>
              <a:rPr lang="en-US" dirty="0" smtClean="0">
                <a:latin typeface="+mj-lt"/>
              </a:rPr>
              <a:t>Social media integration</a:t>
            </a:r>
          </a:p>
          <a:p>
            <a:r>
              <a:rPr lang="en-US" dirty="0" smtClean="0">
                <a:latin typeface="+mj-lt"/>
                <a:cs typeface="Segoe UI Light" panose="020B0502040204020203" pitchFamily="34" charset="0"/>
              </a:rPr>
              <a:t>Custom theme complete with favicon and logo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 Light" charset="0"/>
                <a:ea typeface="Roboto Light" charset="0"/>
                <a:cs typeface="Roboto Light" charset="0"/>
              </a:rPr>
              <a:t>Advanced Considerations</a:t>
            </a: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Speech to text</a:t>
            </a:r>
          </a:p>
          <a:p>
            <a:r>
              <a:rPr lang="en-US" dirty="0" smtClean="0">
                <a:latin typeface="+mj-lt"/>
              </a:rPr>
              <a:t>App Insight</a:t>
            </a:r>
          </a:p>
          <a:p>
            <a:r>
              <a:rPr lang="en-US" dirty="0" smtClean="0">
                <a:latin typeface="+mj-lt"/>
              </a:rPr>
              <a:t>Testing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323</Words>
  <Application>Microsoft Macintosh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Roboto Light</vt:lpstr>
      <vt:lpstr>Roboto Thin</vt:lpstr>
      <vt:lpstr>Segoe UI Light</vt:lpstr>
      <vt:lpstr>Wingdings</vt:lpstr>
      <vt:lpstr>Arial</vt:lpstr>
      <vt:lpstr>Office Theme</vt:lpstr>
      <vt:lpstr>PowerPoint Presentation</vt:lpstr>
      <vt:lpstr>Rosépedia</vt:lpstr>
      <vt:lpstr>A bit about myself</vt:lpstr>
      <vt:lpstr>User Experience</vt:lpstr>
      <vt:lpstr>Database</vt:lpstr>
      <vt:lpstr>API</vt:lpstr>
      <vt:lpstr>Azure setup</vt:lpstr>
      <vt:lpstr>Advanced Features</vt:lpstr>
      <vt:lpstr>Advanced Considerations</vt:lpstr>
      <vt:lpstr>Challenges/Problems</vt:lpstr>
      <vt:lpstr>Future Improvements</vt:lpstr>
      <vt:lpstr>Demonstration</vt:lpstr>
      <vt:lpstr>Final Comments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Joshua Fu</cp:lastModifiedBy>
  <cp:revision>68</cp:revision>
  <dcterms:created xsi:type="dcterms:W3CDTF">2016-10-16T03:02:52Z</dcterms:created>
  <dcterms:modified xsi:type="dcterms:W3CDTF">2018-11-23T20:07:41Z</dcterms:modified>
</cp:coreProperties>
</file>