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70" r:id="rId3"/>
    <p:sldId id="271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10" autoAdjust="0"/>
  </p:normalViewPr>
  <p:slideViewPr>
    <p:cSldViewPr snapToGrid="0">
      <p:cViewPr varScale="1">
        <p:scale>
          <a:sx n="86" d="100"/>
          <a:sy n="86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D5A97-CECF-4B72-ACCD-1DB4375FD220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A5A71-43B1-4CF2-8211-2DA0EAFCC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A5A71-43B1-4CF2-8211-2DA0EAFCCD6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93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77F-3536-4B17-8D7A-E101589C4EAD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21BA034-2B44-43E4-BA4D-9EF2F9F7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7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77F-3536-4B17-8D7A-E101589C4EAD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034-2B44-43E4-BA4D-9EF2F9F7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7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77F-3536-4B17-8D7A-E101589C4EAD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034-2B44-43E4-BA4D-9EF2F9F7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4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77F-3536-4B17-8D7A-E101589C4EAD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034-2B44-43E4-BA4D-9EF2F9F7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4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C91677F-3536-4B17-8D7A-E101589C4EAD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21BA034-2B44-43E4-BA4D-9EF2F9F7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7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77F-3536-4B17-8D7A-E101589C4EAD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034-2B44-43E4-BA4D-9EF2F9F7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7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77F-3536-4B17-8D7A-E101589C4EAD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034-2B44-43E4-BA4D-9EF2F9F7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4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77F-3536-4B17-8D7A-E101589C4EAD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034-2B44-43E4-BA4D-9EF2F9F7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32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77F-3536-4B17-8D7A-E101589C4EAD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034-2B44-43E4-BA4D-9EF2F9F7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8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77F-3536-4B17-8D7A-E101589C4EAD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034-2B44-43E4-BA4D-9EF2F9F7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23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77F-3536-4B17-8D7A-E101589C4EAD}" type="datetimeFigureOut">
              <a:rPr lang="en-IN" smtClean="0"/>
              <a:t>12-09-2020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034-2B44-43E4-BA4D-9EF2F9F7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C91677F-3536-4B17-8D7A-E101589C4EAD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21BA034-2B44-43E4-BA4D-9EF2F9F7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3A11-CA48-417F-B8B5-0AA490D5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gradFill>
            <a:gsLst>
              <a:gs pos="41000">
                <a:schemeClr val="accent5">
                  <a:lumMod val="5000"/>
                  <a:lumOff val="95000"/>
                  <a:alpha val="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pPr algn="ctr"/>
            <a:r>
              <a:rPr lang="en-IN" sz="5800" dirty="0">
                <a:latin typeface="Arial Black" panose="020B0A04020102020204" pitchFamily="34" charset="0"/>
              </a:rPr>
              <a:t>REACT Basic</a:t>
            </a:r>
            <a:br>
              <a:rPr lang="en-IN" sz="5800" dirty="0">
                <a:latin typeface="Arial Black" panose="020B0A04020102020204" pitchFamily="34" charset="0"/>
              </a:rPr>
            </a:br>
            <a:r>
              <a:rPr lang="en-IN" sz="5800" dirty="0">
                <a:latin typeface="Arial Black" panose="020B0A04020102020204" pitchFamily="34" charset="0"/>
              </a:rPr>
              <a:t>and Login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5A7C8-8FAE-4DC2-8937-E22865ECF99A}"/>
              </a:ext>
            </a:extLst>
          </p:cNvPr>
          <p:cNvSpPr/>
          <p:nvPr/>
        </p:nvSpPr>
        <p:spPr>
          <a:xfrm>
            <a:off x="8152484" y="5938093"/>
            <a:ext cx="40579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Jai Joshi</a:t>
            </a:r>
          </a:p>
        </p:txBody>
      </p:sp>
    </p:spTree>
    <p:extLst>
      <p:ext uri="{BB962C8B-B14F-4D97-AF65-F5344CB8AC3E}">
        <p14:creationId xmlns:p14="http://schemas.microsoft.com/office/powerpoint/2010/main" val="159938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07BA-BBE2-4AD6-944D-915CEEAF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 is react so good?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76ED4-6F02-417D-A0B6-A308891AC87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316287" y="3163461"/>
            <a:ext cx="5559425" cy="250507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600" dirty="0"/>
              <a:t>It’s fast.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600" dirty="0"/>
              <a:t>It’s easy to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600" dirty="0"/>
              <a:t>It has Components.</a:t>
            </a:r>
          </a:p>
        </p:txBody>
      </p:sp>
    </p:spTree>
    <p:extLst>
      <p:ext uri="{BB962C8B-B14F-4D97-AF65-F5344CB8AC3E}">
        <p14:creationId xmlns:p14="http://schemas.microsoft.com/office/powerpoint/2010/main" val="321518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5E8-713F-40D8-8EAC-072915F9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6000" dirty="0"/>
              <a:t>Flow / Structure of the app</a:t>
            </a:r>
          </a:p>
        </p:txBody>
      </p:sp>
    </p:spTree>
    <p:extLst>
      <p:ext uri="{BB962C8B-B14F-4D97-AF65-F5344CB8AC3E}">
        <p14:creationId xmlns:p14="http://schemas.microsoft.com/office/powerpoint/2010/main" val="402050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C572BA-A35F-4486-8980-F37404F5DF4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Our webapp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2CB0538-FF04-4465-8D27-62BB4B0A764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572203" y="3429000"/>
            <a:ext cx="6296025" cy="232568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N" sz="2800" dirty="0"/>
              <a:t>Beauty of using components.</a:t>
            </a:r>
          </a:p>
          <a:p>
            <a:pPr marL="342900" indent="-342900" algn="just">
              <a:buFontTx/>
              <a:buChar char="-"/>
            </a:pPr>
            <a:r>
              <a:rPr lang="en-IN" sz="2800" dirty="0"/>
              <a:t>Modularity</a:t>
            </a:r>
          </a:p>
          <a:p>
            <a:pPr marL="342900" indent="-342900" algn="just">
              <a:buFontTx/>
              <a:buChar char="-"/>
            </a:pPr>
            <a:r>
              <a:rPr lang="en-IN" sz="2800" dirty="0"/>
              <a:t>Reusability</a:t>
            </a:r>
          </a:p>
          <a:p>
            <a:pPr marL="342900" indent="-342900" algn="just">
              <a:buFontTx/>
              <a:buChar char="-"/>
            </a:pPr>
            <a:r>
              <a:rPr lang="en-IN" sz="2800" dirty="0"/>
              <a:t>Open-source</a:t>
            </a:r>
          </a:p>
        </p:txBody>
      </p:sp>
    </p:spTree>
    <p:extLst>
      <p:ext uri="{BB962C8B-B14F-4D97-AF65-F5344CB8AC3E}">
        <p14:creationId xmlns:p14="http://schemas.microsoft.com/office/powerpoint/2010/main" val="234645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CA51-BFB1-4041-85CD-3BF142DC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gradFill flip="none" rotWithShape="1">
            <a:gsLst>
              <a:gs pos="24000">
                <a:schemeClr val="accent5">
                  <a:lumMod val="5000"/>
                  <a:lumOff val="95000"/>
                </a:schemeClr>
              </a:gs>
              <a:gs pos="100000">
                <a:schemeClr val="accent5">
                  <a:lumMod val="45000"/>
                  <a:lumOff val="55000"/>
                  <a:alpha val="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2976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993</TotalTime>
  <Words>46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Rockwell</vt:lpstr>
      <vt:lpstr>Rockwell Condensed</vt:lpstr>
      <vt:lpstr>Wingdings</vt:lpstr>
      <vt:lpstr>Wood Type</vt:lpstr>
      <vt:lpstr>REACT Basic and Login page</vt:lpstr>
      <vt:lpstr>Why is react so good?</vt:lpstr>
      <vt:lpstr>Flow / Structure of the app</vt:lpstr>
      <vt:lpstr>Our webapp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Joshi</dc:creator>
  <cp:lastModifiedBy>Jai Joshi</cp:lastModifiedBy>
  <cp:revision>30</cp:revision>
  <dcterms:created xsi:type="dcterms:W3CDTF">2020-08-28T19:58:04Z</dcterms:created>
  <dcterms:modified xsi:type="dcterms:W3CDTF">2020-09-12T12:58:49Z</dcterms:modified>
</cp:coreProperties>
</file>