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76B7E-5524-401D-B4E9-B06445539082}" v="12" dt="2022-07-23T06:39:51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ianubhav789@gmail.com" userId="50dfd16de4fdcae9" providerId="LiveId" clId="{16F76B7E-5524-401D-B4E9-B06445539082}"/>
    <pc:docChg chg="undo custSel addSld modSld">
      <pc:chgData name="joshianubhav789@gmail.com" userId="50dfd16de4fdcae9" providerId="LiveId" clId="{16F76B7E-5524-401D-B4E9-B06445539082}" dt="2022-07-23T07:32:30.268" v="178" actId="478"/>
      <pc:docMkLst>
        <pc:docMk/>
      </pc:docMkLst>
      <pc:sldChg chg="addSp delSp modSp new mod">
        <pc:chgData name="joshianubhav789@gmail.com" userId="50dfd16de4fdcae9" providerId="LiveId" clId="{16F76B7E-5524-401D-B4E9-B06445539082}" dt="2022-07-23T07:32:30.268" v="178" actId="478"/>
        <pc:sldMkLst>
          <pc:docMk/>
          <pc:sldMk cId="4016157052" sldId="256"/>
        </pc:sldMkLst>
        <pc:spChg chg="del">
          <ac:chgData name="joshianubhav789@gmail.com" userId="50dfd16de4fdcae9" providerId="LiveId" clId="{16F76B7E-5524-401D-B4E9-B06445539082}" dt="2022-07-23T06:31:16.048" v="2" actId="478"/>
          <ac:spMkLst>
            <pc:docMk/>
            <pc:sldMk cId="4016157052" sldId="256"/>
            <ac:spMk id="2" creationId="{E90A1FAE-56C1-51B7-8079-1FB02CE2713F}"/>
          </ac:spMkLst>
        </pc:spChg>
        <pc:spChg chg="del">
          <ac:chgData name="joshianubhav789@gmail.com" userId="50dfd16de4fdcae9" providerId="LiveId" clId="{16F76B7E-5524-401D-B4E9-B06445539082}" dt="2022-07-23T06:31:18.278" v="3" actId="478"/>
          <ac:spMkLst>
            <pc:docMk/>
            <pc:sldMk cId="4016157052" sldId="256"/>
            <ac:spMk id="3" creationId="{96E56AB8-3C02-C505-73ED-F55404196228}"/>
          </ac:spMkLst>
        </pc:spChg>
        <pc:spChg chg="add mod">
          <ac:chgData name="joshianubhav789@gmail.com" userId="50dfd16de4fdcae9" providerId="LiveId" clId="{16F76B7E-5524-401D-B4E9-B06445539082}" dt="2022-07-23T06:31:35.640" v="4" actId="17032"/>
          <ac:spMkLst>
            <pc:docMk/>
            <pc:sldMk cId="4016157052" sldId="256"/>
            <ac:spMk id="4" creationId="{A9088CED-1B61-0508-6AF9-060A3CBCC9B2}"/>
          </ac:spMkLst>
        </pc:spChg>
        <pc:spChg chg="add mod">
          <ac:chgData name="joshianubhav789@gmail.com" userId="50dfd16de4fdcae9" providerId="LiveId" clId="{16F76B7E-5524-401D-B4E9-B06445539082}" dt="2022-07-23T06:38:16.646" v="79" actId="1037"/>
          <ac:spMkLst>
            <pc:docMk/>
            <pc:sldMk cId="4016157052" sldId="256"/>
            <ac:spMk id="12" creationId="{066F134C-B007-0D7B-5840-CBB30E7DA064}"/>
          </ac:spMkLst>
        </pc:spChg>
        <pc:spChg chg="add mod">
          <ac:chgData name="joshianubhav789@gmail.com" userId="50dfd16de4fdcae9" providerId="LiveId" clId="{16F76B7E-5524-401D-B4E9-B06445539082}" dt="2022-07-23T06:38:25.602" v="119" actId="1036"/>
          <ac:spMkLst>
            <pc:docMk/>
            <pc:sldMk cId="4016157052" sldId="256"/>
            <ac:spMk id="18" creationId="{7316705A-24A7-C1F8-16EA-A74E3A9096D1}"/>
          </ac:spMkLst>
        </pc:spChg>
        <pc:spChg chg="add mod">
          <ac:chgData name="joshianubhav789@gmail.com" userId="50dfd16de4fdcae9" providerId="LiveId" clId="{16F76B7E-5524-401D-B4E9-B06445539082}" dt="2022-07-23T06:38:30.787" v="155" actId="1037"/>
          <ac:spMkLst>
            <pc:docMk/>
            <pc:sldMk cId="4016157052" sldId="256"/>
            <ac:spMk id="24" creationId="{EDC0DD9E-7311-36C2-6B1E-D37F454D9567}"/>
          </ac:spMkLst>
        </pc:spChg>
        <pc:picChg chg="add mod">
          <ac:chgData name="joshianubhav789@gmail.com" userId="50dfd16de4fdcae9" providerId="LiveId" clId="{16F76B7E-5524-401D-B4E9-B06445539082}" dt="2022-07-23T06:37:53.119" v="31" actId="1076"/>
          <ac:picMkLst>
            <pc:docMk/>
            <pc:sldMk cId="4016157052" sldId="256"/>
            <ac:picMk id="6" creationId="{EE39CE34-6855-E660-8834-E277A9241465}"/>
          </ac:picMkLst>
        </pc:picChg>
        <pc:picChg chg="add mod">
          <ac:chgData name="joshianubhav789@gmail.com" userId="50dfd16de4fdcae9" providerId="LiveId" clId="{16F76B7E-5524-401D-B4E9-B06445539082}" dt="2022-07-23T06:33:33.996" v="23" actId="1076"/>
          <ac:picMkLst>
            <pc:docMk/>
            <pc:sldMk cId="4016157052" sldId="256"/>
            <ac:picMk id="7" creationId="{E629264F-D544-0F00-24A8-FB4C32637F78}"/>
          </ac:picMkLst>
        </pc:picChg>
        <pc:picChg chg="add mod">
          <ac:chgData name="joshianubhav789@gmail.com" userId="50dfd16de4fdcae9" providerId="LiveId" clId="{16F76B7E-5524-401D-B4E9-B06445539082}" dt="2022-07-23T06:33:42.566" v="25" actId="1076"/>
          <ac:picMkLst>
            <pc:docMk/>
            <pc:sldMk cId="4016157052" sldId="256"/>
            <ac:picMk id="8" creationId="{B6078ECD-063E-D2A8-F62C-F42424304BD5}"/>
          </ac:picMkLst>
        </pc:picChg>
        <pc:picChg chg="add mod ord">
          <ac:chgData name="joshianubhav789@gmail.com" userId="50dfd16de4fdcae9" providerId="LiveId" clId="{16F76B7E-5524-401D-B4E9-B06445539082}" dt="2022-07-23T06:38:01.848" v="32" actId="1076"/>
          <ac:picMkLst>
            <pc:docMk/>
            <pc:sldMk cId="4016157052" sldId="256"/>
            <ac:picMk id="9" creationId="{760B8407-B0D8-5C5B-170F-9112F0474051}"/>
          </ac:picMkLst>
        </pc:picChg>
        <pc:picChg chg="add mod">
          <ac:chgData name="joshianubhav789@gmail.com" userId="50dfd16de4fdcae9" providerId="LiveId" clId="{16F76B7E-5524-401D-B4E9-B06445539082}" dt="2022-07-23T06:37:44.709" v="29" actId="1076"/>
          <ac:picMkLst>
            <pc:docMk/>
            <pc:sldMk cId="4016157052" sldId="256"/>
            <ac:picMk id="11" creationId="{8578A6E2-3B6E-1FC2-9A08-1BA2066879F9}"/>
          </ac:picMkLst>
        </pc:picChg>
        <pc:picChg chg="add del mod ord">
          <ac:chgData name="joshianubhav789@gmail.com" userId="50dfd16de4fdcae9" providerId="LiveId" clId="{16F76B7E-5524-401D-B4E9-B06445539082}" dt="2022-07-23T06:38:53.144" v="158" actId="478"/>
          <ac:picMkLst>
            <pc:docMk/>
            <pc:sldMk cId="4016157052" sldId="256"/>
            <ac:picMk id="13" creationId="{02D91558-A57F-EF53-FA04-76888F7268D8}"/>
          </ac:picMkLst>
        </pc:picChg>
        <pc:picChg chg="add mod">
          <ac:chgData name="joshianubhav789@gmail.com" userId="50dfd16de4fdcae9" providerId="LiveId" clId="{16F76B7E-5524-401D-B4E9-B06445539082}" dt="2022-07-23T06:38:16.646" v="79" actId="1037"/>
          <ac:picMkLst>
            <pc:docMk/>
            <pc:sldMk cId="4016157052" sldId="256"/>
            <ac:picMk id="14" creationId="{DC2CDE95-2FDE-DE0E-8EC4-5E689BD25066}"/>
          </ac:picMkLst>
        </pc:picChg>
        <pc:picChg chg="add mod">
          <ac:chgData name="joshianubhav789@gmail.com" userId="50dfd16de4fdcae9" providerId="LiveId" clId="{16F76B7E-5524-401D-B4E9-B06445539082}" dt="2022-07-23T06:38:16.646" v="79" actId="1037"/>
          <ac:picMkLst>
            <pc:docMk/>
            <pc:sldMk cId="4016157052" sldId="256"/>
            <ac:picMk id="15" creationId="{D321B6BD-11C9-50AD-62C5-C5DCF8224732}"/>
          </ac:picMkLst>
        </pc:picChg>
        <pc:picChg chg="add mod">
          <ac:chgData name="joshianubhav789@gmail.com" userId="50dfd16de4fdcae9" providerId="LiveId" clId="{16F76B7E-5524-401D-B4E9-B06445539082}" dt="2022-07-23T06:38:16.646" v="79" actId="1037"/>
          <ac:picMkLst>
            <pc:docMk/>
            <pc:sldMk cId="4016157052" sldId="256"/>
            <ac:picMk id="16" creationId="{48F71168-2208-E541-B85C-2341F72FC45D}"/>
          </ac:picMkLst>
        </pc:picChg>
        <pc:picChg chg="add mod">
          <ac:chgData name="joshianubhav789@gmail.com" userId="50dfd16de4fdcae9" providerId="LiveId" clId="{16F76B7E-5524-401D-B4E9-B06445539082}" dt="2022-07-23T06:38:16.646" v="79" actId="1037"/>
          <ac:picMkLst>
            <pc:docMk/>
            <pc:sldMk cId="4016157052" sldId="256"/>
            <ac:picMk id="17" creationId="{4942511A-38A8-4DEB-45EE-307303B82336}"/>
          </ac:picMkLst>
        </pc:picChg>
        <pc:picChg chg="add del mod">
          <ac:chgData name="joshianubhav789@gmail.com" userId="50dfd16de4fdcae9" providerId="LiveId" clId="{16F76B7E-5524-401D-B4E9-B06445539082}" dt="2022-07-23T06:39:28.504" v="170" actId="478"/>
          <ac:picMkLst>
            <pc:docMk/>
            <pc:sldMk cId="4016157052" sldId="256"/>
            <ac:picMk id="19" creationId="{A65D8092-85E2-F487-D029-BB8179104966}"/>
          </ac:picMkLst>
        </pc:picChg>
        <pc:picChg chg="add mod">
          <ac:chgData name="joshianubhav789@gmail.com" userId="50dfd16de4fdcae9" providerId="LiveId" clId="{16F76B7E-5524-401D-B4E9-B06445539082}" dt="2022-07-23T06:38:25.602" v="119" actId="1036"/>
          <ac:picMkLst>
            <pc:docMk/>
            <pc:sldMk cId="4016157052" sldId="256"/>
            <ac:picMk id="20" creationId="{C688FD26-4F4D-1CF3-D674-99DB56820B32}"/>
          </ac:picMkLst>
        </pc:picChg>
        <pc:picChg chg="add mod">
          <ac:chgData name="joshianubhav789@gmail.com" userId="50dfd16de4fdcae9" providerId="LiveId" clId="{16F76B7E-5524-401D-B4E9-B06445539082}" dt="2022-07-23T06:38:25.602" v="119" actId="1036"/>
          <ac:picMkLst>
            <pc:docMk/>
            <pc:sldMk cId="4016157052" sldId="256"/>
            <ac:picMk id="21" creationId="{75561A53-D2D7-B401-ACA0-EBEFADD6D4F8}"/>
          </ac:picMkLst>
        </pc:picChg>
        <pc:picChg chg="add mod">
          <ac:chgData name="joshianubhav789@gmail.com" userId="50dfd16de4fdcae9" providerId="LiveId" clId="{16F76B7E-5524-401D-B4E9-B06445539082}" dt="2022-07-23T06:38:25.602" v="119" actId="1036"/>
          <ac:picMkLst>
            <pc:docMk/>
            <pc:sldMk cId="4016157052" sldId="256"/>
            <ac:picMk id="22" creationId="{781263B1-6265-E9DE-73CE-890FC56ECC57}"/>
          </ac:picMkLst>
        </pc:picChg>
        <pc:picChg chg="add mod">
          <ac:chgData name="joshianubhav789@gmail.com" userId="50dfd16de4fdcae9" providerId="LiveId" clId="{16F76B7E-5524-401D-B4E9-B06445539082}" dt="2022-07-23T06:38:25.602" v="119" actId="1036"/>
          <ac:picMkLst>
            <pc:docMk/>
            <pc:sldMk cId="4016157052" sldId="256"/>
            <ac:picMk id="23" creationId="{2696C87F-B975-A475-567E-55E1AB552E74}"/>
          </ac:picMkLst>
        </pc:picChg>
        <pc:picChg chg="add del mod">
          <ac:chgData name="joshianubhav789@gmail.com" userId="50dfd16de4fdcae9" providerId="LiveId" clId="{16F76B7E-5524-401D-B4E9-B06445539082}" dt="2022-07-23T07:32:30.268" v="178" actId="478"/>
          <ac:picMkLst>
            <pc:docMk/>
            <pc:sldMk cId="4016157052" sldId="256"/>
            <ac:picMk id="25" creationId="{0AC6A41F-16F9-6131-9CAF-A3E9353063F9}"/>
          </ac:picMkLst>
        </pc:picChg>
        <pc:picChg chg="add mod">
          <ac:chgData name="joshianubhav789@gmail.com" userId="50dfd16de4fdcae9" providerId="LiveId" clId="{16F76B7E-5524-401D-B4E9-B06445539082}" dt="2022-07-23T06:38:30.787" v="155" actId="1037"/>
          <ac:picMkLst>
            <pc:docMk/>
            <pc:sldMk cId="4016157052" sldId="256"/>
            <ac:picMk id="26" creationId="{4E99E041-DFB1-A984-28DC-DC22389C66F2}"/>
          </ac:picMkLst>
        </pc:picChg>
        <pc:picChg chg="add mod">
          <ac:chgData name="joshianubhav789@gmail.com" userId="50dfd16de4fdcae9" providerId="LiveId" clId="{16F76B7E-5524-401D-B4E9-B06445539082}" dt="2022-07-23T06:38:30.787" v="155" actId="1037"/>
          <ac:picMkLst>
            <pc:docMk/>
            <pc:sldMk cId="4016157052" sldId="256"/>
            <ac:picMk id="27" creationId="{26340395-B6CC-6AFF-5E0B-B20713804D57}"/>
          </ac:picMkLst>
        </pc:picChg>
        <pc:picChg chg="add mod">
          <ac:chgData name="joshianubhav789@gmail.com" userId="50dfd16de4fdcae9" providerId="LiveId" clId="{16F76B7E-5524-401D-B4E9-B06445539082}" dt="2022-07-23T06:38:30.787" v="155" actId="1037"/>
          <ac:picMkLst>
            <pc:docMk/>
            <pc:sldMk cId="4016157052" sldId="256"/>
            <ac:picMk id="28" creationId="{A41206AF-47BE-8240-DB95-15AB63D97730}"/>
          </ac:picMkLst>
        </pc:picChg>
        <pc:picChg chg="add mod">
          <ac:chgData name="joshianubhav789@gmail.com" userId="50dfd16de4fdcae9" providerId="LiveId" clId="{16F76B7E-5524-401D-B4E9-B06445539082}" dt="2022-07-23T06:38:30.787" v="155" actId="1037"/>
          <ac:picMkLst>
            <pc:docMk/>
            <pc:sldMk cId="4016157052" sldId="256"/>
            <ac:picMk id="29" creationId="{EC1B941E-1236-3AF5-8731-34E2D62EE864}"/>
          </ac:picMkLst>
        </pc:picChg>
        <pc:picChg chg="add mod ord">
          <ac:chgData name="joshianubhav789@gmail.com" userId="50dfd16de4fdcae9" providerId="LiveId" clId="{16F76B7E-5524-401D-B4E9-B06445539082}" dt="2022-07-23T06:39:20.382" v="169" actId="167"/>
          <ac:picMkLst>
            <pc:docMk/>
            <pc:sldMk cId="4016157052" sldId="256"/>
            <ac:picMk id="30" creationId="{81EA749B-0CD9-FCDF-D622-9B78E6F29C49}"/>
          </ac:picMkLst>
        </pc:picChg>
        <pc:picChg chg="add mod ord">
          <ac:chgData name="joshianubhav789@gmail.com" userId="50dfd16de4fdcae9" providerId="LiveId" clId="{16F76B7E-5524-401D-B4E9-B06445539082}" dt="2022-07-23T06:39:36.117" v="173" actId="167"/>
          <ac:picMkLst>
            <pc:docMk/>
            <pc:sldMk cId="4016157052" sldId="256"/>
            <ac:picMk id="31" creationId="{4ED7BFEF-94F1-7296-C247-0570AE137DE7}"/>
          </ac:picMkLst>
        </pc:picChg>
        <pc:picChg chg="add mod ord">
          <ac:chgData name="joshianubhav789@gmail.com" userId="50dfd16de4fdcae9" providerId="LiveId" clId="{16F76B7E-5524-401D-B4E9-B06445539082}" dt="2022-07-23T06:39:55.243" v="177" actId="167"/>
          <ac:picMkLst>
            <pc:docMk/>
            <pc:sldMk cId="4016157052" sldId="256"/>
            <ac:picMk id="32" creationId="{4E18927C-FC2D-5B24-7D86-E7E89C7DB3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4120-02E6-A3FA-B496-2BFB48E19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CD8A9-46B1-48E2-6A50-DDEDBDA76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458E7-2B46-8EC4-039C-3E7F1BB0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E515-40CE-435F-A3B5-8C24DBFA1B53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DE12A-0A89-2F84-FDDD-834A38A5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E2DF5-A04D-1F6A-8DC2-0B5DE368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6538-3014-4326-AE28-1E0178988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6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1AD-D784-2323-D341-43D45CD2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342A1-AE20-E80C-385D-EB473F0FC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0122-41B6-FBFC-58D3-771CD670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E515-40CE-435F-A3B5-8C24DBFA1B53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B08C8-873C-50BE-503B-A08BD64F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73AB0-1A37-D61E-F245-187CF92D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6538-3014-4326-AE28-1E0178988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97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BDBAB-9797-1F39-B8BD-58ECDCE0A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B276F-B707-B35E-CE00-D3C2C642C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92ACD-3F5F-7D9D-A701-CB543A98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E515-40CE-435F-A3B5-8C24DBFA1B53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527EE-A673-7020-B7F5-3204D114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11FD8-C260-8DFC-7FFB-BABC193F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6538-3014-4326-AE28-1E0178988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84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76D1-95CD-D1DC-CB72-3218292C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0608B-9B55-639C-66ED-359E471C4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C67DC-BA50-2D6D-193F-029CB6C8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E515-40CE-435F-A3B5-8C24DBFA1B53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B975-382C-6C28-CE4D-9A4A3BF4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D847D-BF45-5703-A28A-2CD22EB6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6538-3014-4326-AE28-1E0178988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23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2329-AF17-4264-C756-965B35C6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FC92-DE95-CEBC-7E55-C3B326296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E8296-2D33-7694-D440-681536F8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E515-40CE-435F-A3B5-8C24DBFA1B53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66418-EA6E-5BC3-B8AD-084927E3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88016-33A5-3645-C539-CBBBC0FE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6538-3014-4326-AE28-1E0178988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18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638B-B837-ACA3-AC8C-E179386C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D87EF-476A-D2D4-6024-423060236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DBE49-F6BA-189F-7388-1FA1B8588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327DD-24DE-4AE0-6003-8A56FCA7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E515-40CE-435F-A3B5-8C24DBFA1B53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33380-07E4-E188-D72F-4EAE7F6F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5C872-2292-D573-B322-44BAEE2D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6538-3014-4326-AE28-1E0178988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8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5F12-78CB-F7CE-69A8-2E8A35A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66BA6-4568-EB65-2A76-FE6D1AF4C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CE917-5BE3-F2B0-A01C-BB13A48E4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21C0F-F116-A7A7-6109-080D03A40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0226B5-ED70-BA3D-85A3-D9A15E4F6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D2F62-BD98-6C00-E93E-066ACE8A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E515-40CE-435F-A3B5-8C24DBFA1B53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4D349-3EEF-9165-0453-8353772D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C4EF1-F8F5-41D3-4B4E-10C1A1E6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6538-3014-4326-AE28-1E0178988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67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1EC9-C561-792A-D050-2E4052F4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E0A83-A214-3194-3C9A-C178A211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E515-40CE-435F-A3B5-8C24DBFA1B53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B8E33-80C9-28E8-8FA5-4F21DB88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033FA-D51E-E54D-4699-DF690BB7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6538-3014-4326-AE28-1E0178988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25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83814-DAF1-8A7A-43F7-D63BE57F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E515-40CE-435F-A3B5-8C24DBFA1B53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0D9AB-3C73-88C1-8497-92B8B32E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E6EAC-88B8-183C-F02A-C328AA54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6538-3014-4326-AE28-1E0178988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50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2692-9143-08ED-2AD5-EAEF900E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CCD2A-C5F2-D464-494C-F8644BB08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72695-263C-B84C-539C-02692EABF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592D9-4045-09E8-4E45-C4DA4BE6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E515-40CE-435F-A3B5-8C24DBFA1B53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28426-506D-2B24-CCA3-E52FBBE6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A9FCD-3F08-09B7-2256-52A3AFDC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6538-3014-4326-AE28-1E0178988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7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6037-8565-BA08-3213-A5EDA7A0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65FA6-5E66-5028-C0EB-BD5232447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D0F42-15F8-AB0B-17A1-50FF7AF5D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DDD85-0C7B-F0B7-FDB3-BEB89DEE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E515-40CE-435F-A3B5-8C24DBFA1B53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63514-3957-5B6A-D039-2B958AA8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02F13-C279-0D84-DA4C-AD418B2D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6538-3014-4326-AE28-1E0178988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92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18EB1-9A1B-3841-133E-888499B7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ABDD9-0C91-6820-F45A-308A674F9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9849A-E875-2179-7048-205FEA0BD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5E515-40CE-435F-A3B5-8C24DBFA1B53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6FCEE-1DF0-9A3B-7D1C-F130BC5D0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E5D06-EBDA-1118-F167-BE2AE12BA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A6538-3014-4326-AE28-1E0178988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6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4E18927C-FC2D-5B24-7D86-E7E89C7DB3A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855" y="4738494"/>
            <a:ext cx="585018" cy="717119"/>
          </a:xfrm>
          <a:prstGeom prst="rect">
            <a:avLst/>
          </a:prstGeom>
        </p:spPr>
      </p:pic>
      <p:pic>
        <p:nvPicPr>
          <p:cNvPr id="31" name="Graphic 30" descr="Large paint brush with solid fill">
            <a:extLst>
              <a:ext uri="{FF2B5EF4-FFF2-40B4-BE49-F238E27FC236}">
                <a16:creationId xmlns:a16="http://schemas.microsoft.com/office/drawing/2014/main" id="{4ED7BFEF-94F1-7296-C247-0570AE137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5267" y="3238331"/>
            <a:ext cx="914400" cy="914400"/>
          </a:xfrm>
          <a:prstGeom prst="rect">
            <a:avLst/>
          </a:prstGeom>
        </p:spPr>
      </p:pic>
      <p:pic>
        <p:nvPicPr>
          <p:cNvPr id="30" name="Graphic 29" descr="Large paint brush with solid fill">
            <a:extLst>
              <a:ext uri="{FF2B5EF4-FFF2-40B4-BE49-F238E27FC236}">
                <a16:creationId xmlns:a16="http://schemas.microsoft.com/office/drawing/2014/main" id="{81EA749B-0CD9-FCDF-D622-9B78E6F29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7414" y="1764236"/>
            <a:ext cx="914400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088CED-1B61-0508-6AF9-060A3CBCC9B2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 descr="Large paint brush with solid fill">
            <a:extLst>
              <a:ext uri="{FF2B5EF4-FFF2-40B4-BE49-F238E27FC236}">
                <a16:creationId xmlns:a16="http://schemas.microsoft.com/office/drawing/2014/main" id="{760B8407-B0D8-5C5B-170F-9112F0474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62748" y="112415"/>
            <a:ext cx="914400" cy="914400"/>
          </a:xfrm>
          <a:prstGeom prst="rect">
            <a:avLst/>
          </a:prstGeom>
        </p:spPr>
      </p:pic>
      <p:pic>
        <p:nvPicPr>
          <p:cNvPr id="6" name="Graphic 5" descr="Large paint brush with solid fill">
            <a:extLst>
              <a:ext uri="{FF2B5EF4-FFF2-40B4-BE49-F238E27FC236}">
                <a16:creationId xmlns:a16="http://schemas.microsoft.com/office/drawing/2014/main" id="{EE39CE34-6855-E660-8834-E277A9241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05431" y="155972"/>
            <a:ext cx="914400" cy="914400"/>
          </a:xfrm>
          <a:prstGeom prst="rect">
            <a:avLst/>
          </a:prstGeom>
        </p:spPr>
      </p:pic>
      <p:pic>
        <p:nvPicPr>
          <p:cNvPr id="7" name="Graphic 6" descr="Large paint brush with solid fill">
            <a:extLst>
              <a:ext uri="{FF2B5EF4-FFF2-40B4-BE49-F238E27FC236}">
                <a16:creationId xmlns:a16="http://schemas.microsoft.com/office/drawing/2014/main" id="{E629264F-D544-0F00-24A8-FB4C32637F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29316" y="103981"/>
            <a:ext cx="914400" cy="914400"/>
          </a:xfrm>
          <a:prstGeom prst="rect">
            <a:avLst/>
          </a:prstGeom>
        </p:spPr>
      </p:pic>
      <p:pic>
        <p:nvPicPr>
          <p:cNvPr id="8" name="Graphic 7" descr="Large paint brush with solid fill">
            <a:extLst>
              <a:ext uri="{FF2B5EF4-FFF2-40B4-BE49-F238E27FC236}">
                <a16:creationId xmlns:a16="http://schemas.microsoft.com/office/drawing/2014/main" id="{B6078ECD-063E-D2A8-F62C-F42424304B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48286" y="103981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78A6E2-3B6E-1FC2-9A08-1BA206687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256" y="200481"/>
            <a:ext cx="585018" cy="7171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6F134C-B007-0D7B-5840-CBB30E7DA064}"/>
              </a:ext>
            </a:extLst>
          </p:cNvPr>
          <p:cNvSpPr/>
          <p:nvPr/>
        </p:nvSpPr>
        <p:spPr>
          <a:xfrm>
            <a:off x="4920" y="1607575"/>
            <a:ext cx="12192000" cy="11223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Graphic 13" descr="Large paint brush with solid fill">
            <a:extLst>
              <a:ext uri="{FF2B5EF4-FFF2-40B4-BE49-F238E27FC236}">
                <a16:creationId xmlns:a16="http://schemas.microsoft.com/office/drawing/2014/main" id="{DC2CDE95-2FDE-DE0E-8EC4-5E689BD25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0351" y="1763547"/>
            <a:ext cx="914400" cy="914400"/>
          </a:xfrm>
          <a:prstGeom prst="rect">
            <a:avLst/>
          </a:prstGeom>
        </p:spPr>
      </p:pic>
      <p:pic>
        <p:nvPicPr>
          <p:cNvPr id="15" name="Graphic 14" descr="Large paint brush with solid fill">
            <a:extLst>
              <a:ext uri="{FF2B5EF4-FFF2-40B4-BE49-F238E27FC236}">
                <a16:creationId xmlns:a16="http://schemas.microsoft.com/office/drawing/2014/main" id="{D321B6BD-11C9-50AD-62C5-C5DCF82247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4236" y="1711556"/>
            <a:ext cx="914400" cy="914400"/>
          </a:xfrm>
          <a:prstGeom prst="rect">
            <a:avLst/>
          </a:prstGeom>
        </p:spPr>
      </p:pic>
      <p:pic>
        <p:nvPicPr>
          <p:cNvPr id="16" name="Graphic 15" descr="Large paint brush with solid fill">
            <a:extLst>
              <a:ext uri="{FF2B5EF4-FFF2-40B4-BE49-F238E27FC236}">
                <a16:creationId xmlns:a16="http://schemas.microsoft.com/office/drawing/2014/main" id="{48F71168-2208-E541-B85C-2341F72FC4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53206" y="1711556"/>
            <a:ext cx="914400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42511A-38A8-4DEB-45EE-307303B82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176" y="1808056"/>
            <a:ext cx="585018" cy="71711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16705A-24A7-C1F8-16EA-A74E3A9096D1}"/>
              </a:ext>
            </a:extLst>
          </p:cNvPr>
          <p:cNvSpPr/>
          <p:nvPr/>
        </p:nvSpPr>
        <p:spPr>
          <a:xfrm>
            <a:off x="5" y="3136491"/>
            <a:ext cx="12192000" cy="11223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Graphic 19" descr="Large paint brush with solid fill">
            <a:extLst>
              <a:ext uri="{FF2B5EF4-FFF2-40B4-BE49-F238E27FC236}">
                <a16:creationId xmlns:a16="http://schemas.microsoft.com/office/drawing/2014/main" id="{C688FD26-4F4D-1CF3-D674-99DB56820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05436" y="3292463"/>
            <a:ext cx="914400" cy="914400"/>
          </a:xfrm>
          <a:prstGeom prst="rect">
            <a:avLst/>
          </a:prstGeom>
        </p:spPr>
      </p:pic>
      <p:pic>
        <p:nvPicPr>
          <p:cNvPr id="21" name="Graphic 20" descr="Large paint brush with solid fill">
            <a:extLst>
              <a:ext uri="{FF2B5EF4-FFF2-40B4-BE49-F238E27FC236}">
                <a16:creationId xmlns:a16="http://schemas.microsoft.com/office/drawing/2014/main" id="{75561A53-D2D7-B401-ACA0-EBEFADD6D4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29321" y="3240472"/>
            <a:ext cx="914400" cy="914400"/>
          </a:xfrm>
          <a:prstGeom prst="rect">
            <a:avLst/>
          </a:prstGeom>
        </p:spPr>
      </p:pic>
      <p:pic>
        <p:nvPicPr>
          <p:cNvPr id="22" name="Graphic 21" descr="Large paint brush with solid fill">
            <a:extLst>
              <a:ext uri="{FF2B5EF4-FFF2-40B4-BE49-F238E27FC236}">
                <a16:creationId xmlns:a16="http://schemas.microsoft.com/office/drawing/2014/main" id="{781263B1-6265-E9DE-73CE-890FC56ECC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48291" y="3240472"/>
            <a:ext cx="914400" cy="914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696C87F-B975-A475-567E-55E1AB552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261" y="3336972"/>
            <a:ext cx="585018" cy="71711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DC0DD9E-7311-36C2-6B1E-D37F454D9567}"/>
              </a:ext>
            </a:extLst>
          </p:cNvPr>
          <p:cNvSpPr/>
          <p:nvPr/>
        </p:nvSpPr>
        <p:spPr>
          <a:xfrm>
            <a:off x="-4910" y="4626079"/>
            <a:ext cx="12192000" cy="11223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Graphic 25" descr="Large paint brush with solid fill">
            <a:extLst>
              <a:ext uri="{FF2B5EF4-FFF2-40B4-BE49-F238E27FC236}">
                <a16:creationId xmlns:a16="http://schemas.microsoft.com/office/drawing/2014/main" id="{4E99E041-DFB1-A984-28DC-DC22389C66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00521" y="4782051"/>
            <a:ext cx="914400" cy="914400"/>
          </a:xfrm>
          <a:prstGeom prst="rect">
            <a:avLst/>
          </a:prstGeom>
        </p:spPr>
      </p:pic>
      <p:pic>
        <p:nvPicPr>
          <p:cNvPr id="27" name="Graphic 26" descr="Large paint brush with solid fill">
            <a:extLst>
              <a:ext uri="{FF2B5EF4-FFF2-40B4-BE49-F238E27FC236}">
                <a16:creationId xmlns:a16="http://schemas.microsoft.com/office/drawing/2014/main" id="{26340395-B6CC-6AFF-5E0B-B20713804D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24406" y="4730060"/>
            <a:ext cx="914400" cy="914400"/>
          </a:xfrm>
          <a:prstGeom prst="rect">
            <a:avLst/>
          </a:prstGeom>
        </p:spPr>
      </p:pic>
      <p:pic>
        <p:nvPicPr>
          <p:cNvPr id="28" name="Graphic 27" descr="Large paint brush with solid fill">
            <a:extLst>
              <a:ext uri="{FF2B5EF4-FFF2-40B4-BE49-F238E27FC236}">
                <a16:creationId xmlns:a16="http://schemas.microsoft.com/office/drawing/2014/main" id="{A41206AF-47BE-8240-DB95-15AB63D977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43376" y="4730060"/>
            <a:ext cx="914400" cy="914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C1B941E-1236-3AF5-8731-34E2D62EE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346" y="4826560"/>
            <a:ext cx="585018" cy="71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5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joshianubhav789@gmail.com</dc:creator>
  <cp:lastModifiedBy>joshianubhav789@gmail.com</cp:lastModifiedBy>
  <cp:revision>1</cp:revision>
  <dcterms:created xsi:type="dcterms:W3CDTF">2022-07-23T06:30:33Z</dcterms:created>
  <dcterms:modified xsi:type="dcterms:W3CDTF">2022-07-23T07:32:32Z</dcterms:modified>
</cp:coreProperties>
</file>