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 err="1"/>
              <a:t>J</a:t>
            </a:r>
            <a:r>
              <a:rPr altLang="en-GB" dirty="0" sz="2400" lang="en-US" err="1"/>
              <a:t>o</a:t>
            </a:r>
            <a:r>
              <a:rPr altLang="en-GB" dirty="0" sz="2400" lang="en-US" err="1"/>
              <a:t>s</a:t>
            </a:r>
            <a:r>
              <a:rPr altLang="en-GB" dirty="0" sz="2400" lang="en-US" err="1"/>
              <a:t>h</a:t>
            </a:r>
            <a:r>
              <a:rPr altLang="en-GB" dirty="0" sz="2400" lang="en-US" err="1"/>
              <a:t>i</a:t>
            </a:r>
            <a:r>
              <a:rPr altLang="en-GB" dirty="0" sz="2400" lang="en-US" err="1"/>
              <a:t>k</a:t>
            </a:r>
            <a:r>
              <a:rPr altLang="en-GB" dirty="0" sz="2400" lang="en-US" err="1"/>
              <a:t>a</a:t>
            </a:r>
            <a:r>
              <a:rPr altLang="en-GB" dirty="0" sz="2400" lang="en-US" err="1"/>
              <a:t> </a:t>
            </a:r>
            <a:r>
              <a:rPr altLang="en-GB" dirty="0" sz="2400" lang="en-US" err="1"/>
              <a:t>T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9</a:t>
            </a:r>
            <a:r>
              <a:rPr altLang="en-GB" dirty="0" sz="2400" lang="en-US"/>
              <a:t>0</a:t>
            </a:r>
            <a:r>
              <a:rPr altLang="en-GB" dirty="0" sz="2400" lang="en-US"/>
              <a:t>9</a:t>
            </a:r>
            <a:r>
              <a:rPr altLang="en-GB" dirty="0" sz="2400" lang="en-US"/>
              <a:t>D</a:t>
            </a:r>
            <a:r>
              <a:rPr altLang="en-GB" dirty="0" sz="2400" lang="en-US"/>
              <a:t>3</a:t>
            </a:r>
            <a:r>
              <a:rPr altLang="en-GB" dirty="0" sz="2400" lang="en-US"/>
              <a:t>7</a:t>
            </a:r>
            <a:r>
              <a:rPr altLang="en-GB" dirty="0" sz="2400" lang="en-US"/>
              <a:t>E</a:t>
            </a:r>
            <a:r>
              <a:rPr altLang="en-GB" dirty="0" sz="2400" lang="en-US"/>
              <a:t>9</a:t>
            </a:r>
            <a:r>
              <a:rPr altLang="en-GB" dirty="0" sz="2400" lang="en-US"/>
              <a:t>C</a:t>
            </a:r>
            <a:r>
              <a:rPr altLang="en-GB" dirty="0" sz="2400" lang="en-US"/>
              <a:t>C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4</a:t>
            </a:r>
            <a:r>
              <a:rPr altLang="en-GB" dirty="0" sz="2400" lang="en-US"/>
              <a:t>B</a:t>
            </a:r>
            <a:r>
              <a:rPr altLang="en-GB" dirty="0" sz="2400" lang="en-US"/>
              <a:t>6</a:t>
            </a:r>
            <a:r>
              <a:rPr altLang="en-GB" dirty="0" sz="2400" lang="en-US"/>
              <a:t>B</a:t>
            </a:r>
            <a:r>
              <a:rPr altLang="en-GB" dirty="0" sz="2400" lang="en-US"/>
              <a:t>7</a:t>
            </a:r>
            <a:r>
              <a:rPr altLang="en-GB" dirty="0" sz="2400" lang="en-US"/>
              <a:t>1</a:t>
            </a:r>
            <a:r>
              <a:rPr altLang="en-GB" dirty="0" sz="2400" lang="en-US"/>
              <a:t>5</a:t>
            </a:r>
            <a:r>
              <a:rPr altLang="en-GB" dirty="0" sz="2400" lang="en-US"/>
              <a:t>4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A</a:t>
            </a:r>
            <a:r>
              <a:rPr altLang="en-GB" dirty="0" sz="2400" lang="en-US"/>
              <a:t>9</a:t>
            </a:r>
            <a:r>
              <a:rPr altLang="en-GB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 AIML</a:t>
            </a:r>
          </a:p>
          <a:p>
            <a:r>
              <a:rPr dirty="0" sz="2400" lang="en-US"/>
              <a:t>COLLEGE: COLLEGE/ UNIVERSITY: Akshaya College of arts and Science/ </a:t>
            </a:r>
            <a:r>
              <a:rPr dirty="0" sz="2400" lang="en-US" err="1"/>
              <a:t>bharathiar</a:t>
            </a:r>
            <a:r>
              <a:rPr dirty="0" sz="2400" lang="en-US"/>
              <a:t> 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849183" y="0"/>
            <a:ext cx="6493634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1143000" y="2094364"/>
            <a:ext cx="6864668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 Dynamic 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</a:t>
            </a:r>
            <a:r>
              <a:rPr altLang="en-GB" dirty="0" lang="en-US"/>
              <a:t>A</a:t>
            </a:r>
            <a:endParaRPr altLang="en-US" lang="zh-CN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altLang="en-US" lang="zh-CN"/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altLang="en-US" lang="zh-CN"/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</a:t>
            </a:r>
            <a:r>
              <a:rPr altLang="en-GB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</a:t>
            </a:r>
            <a:r>
              <a:rPr altLang="en-GB" dirty="0" sz="3600" lang="en-US" spc="10"/>
              <a:t>N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L</a:t>
            </a:r>
            <a:r>
              <a:rPr altLang="en-GB" dirty="0" sz="3600" lang="en-US" spc="10"/>
              <a:t>O</a:t>
            </a:r>
            <a:r>
              <a:rPr altLang="en-GB" dirty="0" sz="3600" lang="en-US" spc="10"/>
              <a:t>G</a:t>
            </a:r>
            <a:r>
              <a:rPr altLang="en-GB" dirty="0" sz="3600" lang="en-US" spc="10"/>
              <a:t>Y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 AND FUNCTIONALITY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1600200" y="1752600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990600" y="1752600"/>
            <a:ext cx="7924800" cy="32029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</a:t>
            </a:r>
            <a:r>
              <a:rPr altLang="en-GB" b="1" dirty="0" sz="2400" lang="en-US"/>
              <a:t>i</a:t>
            </a:r>
            <a:r>
              <a:rPr altLang="en-GB" b="1" dirty="0" sz="2400" lang="en-US"/>
              <a:t>v</a:t>
            </a:r>
            <a:r>
              <a:rPr altLang="en-GB" b="1" dirty="0" sz="2400" lang="en-US"/>
              <a:t>r</a:t>
            </a:r>
            <a:r>
              <a:rPr altLang="en-GB" b="1" dirty="0" sz="2400" lang="en-US"/>
              <a:t>n</a:t>
            </a:r>
            <a:r>
              <a:rPr altLang="en-GB" b="1" dirty="0" sz="2400" lang="en-US"/>
              <a:t>e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s</a:t>
            </a:r>
            <a:r>
              <a:rPr altLang="en-GB" b="1" dirty="0" sz="2400" lang="en-US"/>
              <a:t> </a:t>
            </a:r>
            <a:r>
              <a:rPr altLang="en-GB" b="1" dirty="0" sz="2400" lang="en-US"/>
              <a:t>:</a:t>
            </a:r>
            <a:r>
              <a:rPr dirty="0" sz="2400" lang="en-IN"/>
              <a:t>seamlessly to desktop, tablet, and mobile devices.</a:t>
            </a:r>
            <a:endParaRPr altLang="en-US" lang="zh-CN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2024-03-28T17:07:22Z</dcterms:created>
  <dcterms:modified xsi:type="dcterms:W3CDTF">2025-09-02T03:59:33Z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831d953f1cfe44c692d578663c3813d7</vt:lpwstr>
  </property>
</Properties>
</file>