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8" d="100"/>
          <a:sy n="58" d="100"/>
        </p:scale>
        <p:origin x="240"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A03902-6013-40B9-B2E2-47201517BAD8}" type="datetimeFigureOut">
              <a:rPr lang="en-IN" smtClean="0"/>
              <a:t>19-07-2025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8777-28C0-47A2-9393-08D1F7754809}" type="slidenum">
              <a:rPr lang="en-IN" smtClean="0"/>
              <a:t>‹#›</a:t>
            </a:fld>
            <a:endParaRPr lang="en-IN"/>
          </a:p>
        </p:txBody>
      </p:sp>
    </p:spTree>
    <p:extLst>
      <p:ext uri="{BB962C8B-B14F-4D97-AF65-F5344CB8AC3E}">
        <p14:creationId xmlns:p14="http://schemas.microsoft.com/office/powerpoint/2010/main" val="27964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IR Top 10</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Iqs Top 10</a:t>
            </a:r>
            <a:endParaRPr dirty="0"/>
          </a:p>
          <a:p>
            <a:r>
              <a:rPr b="0" dirty="0"/>
              <a:t>No alt text provided</a:t>
            </a:r>
            <a:endParaRPr dirty="0"/>
          </a:p>
          <a:p>
            <a:endParaRPr dirty="0"/>
          </a:p>
          <a:p>
            <a:r>
              <a:rPr b="1" dirty="0"/>
              <a:t>store_id count  by city</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IR BY CITY</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IR Top 2 By Promo Type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Revenue before after promoting</a:t>
            </a:r>
            <a:endParaRPr dirty="0"/>
          </a:p>
          <a:p>
            <a:r>
              <a:rPr b="0" dirty="0"/>
              <a:t>No alt text provided</a:t>
            </a:r>
            <a:endParaRPr dirty="0"/>
          </a:p>
          <a:p>
            <a:endParaRPr dirty="0"/>
          </a:p>
          <a:p>
            <a:r>
              <a:rPr b="1" dirty="0"/>
              <a:t>Rev Before and after promo</a:t>
            </a:r>
            <a:endParaRPr dirty="0"/>
          </a:p>
          <a:p>
            <a:r>
              <a:rPr b="0" dirty="0"/>
              <a:t>No alt text provided</a:t>
            </a:r>
            <a:endParaRPr dirty="0"/>
          </a:p>
          <a:p>
            <a:endParaRPr dirty="0"/>
          </a:p>
          <a:p>
            <a:r>
              <a:rPr b="1" dirty="0"/>
              <a:t>qty sold beore and after promo</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IQS Top 2 by Promo Type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 diff before &amp; after promo by Category</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Sales By product category aftr promo</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Rev diff before &amp; after promo by Category</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7d23f084-0be8-452f-89a7-e0ce11aee60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d23f084-0be8-452f-89a7-e0ce11aee606/?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d23f084-0be8-452f-89a7-e0ce11aee606/?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shape ,slicer ,textbox ,slicer ,textbox ,slicer ,textbox ,slicer ,textbox ,textbox ,shape ,image ,textbox ,slicer ,cardVisual ,image ,image ,image ,image ,image ,image ,IR Top 10 ,barChart ,Iqs Top 10 ,store_id count  by city ,barChart ,IR BY CITY ,tableEx ,shape ,shape ,actionButton ,textbox ,textbox ,actionButton ,actionButton ,pageNavigato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Store Performence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shape ,shape ,shape ,shape ,slicer ,textbox ,slicer ,textbox ,slicer ,textbox ,slicer ,textbox ,textbox ,shape ,image ,textbox ,slicer ,cardVisual ,image ,image ,image ,image ,image ,image ,IR Top 2 By Promo Type ,columnChart ,Revenue before after promoting ,Rev Before and after promo ,qty sold beore and after promo ,pivotTable ,columnChart ,shape ,textbox ,shape ,textbox ,actionButton ,actionButton ,IQS Top 2 by Promo Type ,actionButton ,pageNavigato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Promotion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shape ,Rev diff before &amp; after promo by Category ,actionButton ,pageNavigator ,actionButton ,Sales By product category aftr promo ,columnChart ,columnChart ,columnChart ,Rev diff before &amp; after promo by Category ,image ,image ,image ,image ,image ,image ,cardVisual ,slicer ,textbox ,image ,shape ,textbox ,textbox ,slicer ,textbox ,slicer ,textbox ,slicer ,textbox ,slicer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Category &amp; Product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674</Words>
  <Application>Microsoft Office PowerPoint</Application>
  <PresentationFormat>Widescreen</PresentationFormat>
  <Paragraphs>369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Custom Design</vt:lpstr>
      <vt:lpstr>Store Performence</vt:lpstr>
      <vt:lpstr>Promotion analysis</vt:lpstr>
      <vt:lpstr>Category &amp; Product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Joshika Y</cp:lastModifiedBy>
  <cp:revision>5</cp:revision>
  <dcterms:created xsi:type="dcterms:W3CDTF">2016-09-04T11:54:55Z</dcterms:created>
  <dcterms:modified xsi:type="dcterms:W3CDTF">2025-07-19T09:23:01Z</dcterms:modified>
</cp:coreProperties>
</file>