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6200000">
            <a:off x="9720" y="-8280"/>
            <a:ext cx="5133960" cy="5153400"/>
          </a:xfrm>
          <a:prstGeom prst="diagStripe">
            <a:avLst>
              <a:gd name="adj" fmla="val 5000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6200000">
            <a:off x="7200" y="1135080"/>
            <a:ext cx="3981960" cy="3996720"/>
          </a:xfrm>
          <a:prstGeom prst="diagStripe">
            <a:avLst>
              <a:gd name="adj" fmla="val 58774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6200000">
            <a:off x="5760" y="-2880"/>
            <a:ext cx="2291040" cy="229968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flipH="1">
            <a:off x="652680" y="588240"/>
            <a:ext cx="2299680" cy="2291040"/>
          </a:xfrm>
          <a:prstGeom prst="diagStrip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38C832A-8C36-43DF-81DB-F63EEE5C6578}" type="slidenum"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rot="16200000">
            <a:off x="0" y="38124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 flipH="1">
            <a:off x="228960" y="58860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D5FD6A7-1C25-489B-8B18-EC5609AC0E07}" type="slidenum"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eprint.iacr.org/2005/352.pdf" TargetMode="External"/><Relationship Id="rId2" Type="http://schemas.openxmlformats.org/officeDocument/2006/relationships/hyperlink" Target="https://www.guyrutenberg.com/2014/05/03/c-mt19937-example/" TargetMode="External"/><Relationship Id="rId3" Type="http://schemas.openxmlformats.org/officeDocument/2006/relationships/hyperlink" Target="https://www.quantstart.com/articles/Function-Objects-Functors-in-C-Part-1" TargetMode="External"/><Relationship Id="rId4" Type="http://schemas.openxmlformats.org/officeDocument/2006/relationships/hyperlink" Target="https://stackoverflow.com/questions/5582869/how-do-i-store-a-function-to-a-variable" TargetMode="External"/><Relationship Id="rId5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537000" y="962640"/>
            <a:ext cx="5017320" cy="2194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Cryptography Library Implementation in C++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83920" y="4454640"/>
            <a:ext cx="3470400" cy="46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Nagendra Reddy                         Joshi Kosuru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  </a:t>
            </a:r>
            <a:r>
              <a:rPr b="0" lang="en-IN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150050067                              150050094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Message Authentication Codes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MAC consists of a pseudo random function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Given a message, we assume that the message is in blocks and apply PRF on each block and xor it with next block to finally arrive at the MAC for the message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To verify the sign, we repeat the above process at decryptor and compare the f(message) with the MAC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MAC Class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297440" y="1119600"/>
            <a:ext cx="7038720" cy="3358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class MAC{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PRF *prf;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public: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MAC(PRF *prf);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vector&lt;bool&gt; genMAC(vector&lt;bool&gt; m);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}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CCA secure Symmetric Key Encryption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CCA-SKE consists of a CPA-SKE and a MAC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CPA-SKE is used to encrypt and decrypt messages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MAC is used to authenticate message and verify the signature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When a message is given for encryption, encryption is done as like in CPA-SKE but after the encryption a MAC si also sent along with ciphered text, which is used to verify the authentication at the decryptor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SKE_CCA Class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297440" y="1143720"/>
            <a:ext cx="7038720" cy="333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class SKE_CCA{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SKE *ske;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MAC *mac;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public: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SKE_CCA(SKE *ske, MAC *mac);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vector&lt;vector&lt;bool&gt;&gt; encrypt(vector&lt;bool&gt;plainText);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vector&lt;bool&gt; decrypt(vector&lt;vector&lt;bool&gt;&gt;  cipherText);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}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Further work that can be done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Can implement Goldreich-Levin hardcore predicate when only OWP is given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Can be extended to public key encryption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Can use serialization to convert classes to files for easy transfer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Citations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 u="sng">
                <a:solidFill>
                  <a:srgbClr val="7890c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1"/>
              </a:rPr>
              <a:t>https://eprint.iacr.org/2005/352.pdf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 u="sng">
                <a:solidFill>
                  <a:srgbClr val="7890c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https://www.guyrutenberg.com/2014/05/03/c-mt19937-example/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 u="sng">
                <a:solidFill>
                  <a:srgbClr val="7890c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3"/>
              </a:rPr>
              <a:t>https://www.quantstart.com/articles/Function-Objects-Functors-in-C-Part-1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 u="sng">
                <a:solidFill>
                  <a:srgbClr val="7890c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4"/>
              </a:rPr>
              <a:t>https://stackoverflow.com/questions/5582869/how-do-i-store-a-function-to-a-variable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2069640" y="2571840"/>
            <a:ext cx="6484680" cy="1712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ANY QUESTIONS?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THANK YOU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Introduction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297440" y="1173960"/>
            <a:ext cx="7038720" cy="330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We have implemented a secure crypto modules for CPA secure and CCA secure symmetric key encryptions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The above is implemented using One way permutations and hard core predicates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One way permutations and hard core predicates are used to generates PRG, which in turn in used for implementation of PRF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We used block cipher in SKE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Random string generator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For random number generation we have used Mersenne Twister 19937 generator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We have taken a uniform distribution from 0 to 1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We chose a random value and choose 0 or 1 based on that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We have used this rather than the default_random_generator because cryptographic applications largely depend on randomness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Pseudo Random Generator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Pseudo random generator is constructed from a one way permutation and corresponding hardcore predicate by one bit stretch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It also has a function to be used as a doubling PRG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PRG Class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297440" y="1077120"/>
            <a:ext cx="7038720" cy="3401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class PRG{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vector&lt;bool&gt; *OWP(vector &lt;bool&gt;);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bool *HCP (vector &lt;bool&gt;);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public: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PRG(vector&lt;bool&gt; *OWP(vector &lt;bool&gt;),  bool *HCP (vector &lt;bool&gt;));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vector &lt;bool&gt; oneBitStretch(vector &lt;bool&gt;);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Vector &lt;bool&gt; doubling (vector &lt;bool&gt;);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}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Pseudo Random Function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Pseudo function consists of a PRG and a seed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PRF generator takes input the size of the seed and generates the seed using the mt19937 generator mentioned before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PRF uses this seed, takes a random number as input and generates a key using the tree method mentioned in the class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PRF Class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297440" y="1065600"/>
            <a:ext cx="7038720" cy="3412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class PRF{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PRG *prg;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vector&lt;bool&gt; seed;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public: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int seedLength;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PRF(PRG *prg, int seedLength);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vector&lt;bool&gt; keyGen(vector&lt;bool&gt; r);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}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CPA secure Symmetric Key Encryption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CPA-SKE consists of a PRF, an encryption algorithm and corresponding decryption algorithm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SKE implements block cipher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We send the random number used to generate the key along with cipher text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Decryptor uses this to generate the key to get the original message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SKE Class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297440" y="1131480"/>
            <a:ext cx="7038720" cy="3650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class SKE{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PRF *prf;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public: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int randomLength;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SKE(PRF *prf, int randomLength);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vector&lt;bool&gt; encrypt(vector&lt;bool&gt;plainText);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vector&lt;bool&gt; decrypt(vector&lt;bool&gt; cipherText);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}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2018-05-04T08:02:26Z</dcterms:modified>
  <cp:revision>1</cp:revision>
  <dc:subject/>
  <dc:title/>
</cp:coreProperties>
</file>