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4" r:id="rId8"/>
    <p:sldId id="265" r:id="rId9"/>
    <p:sldId id="266" r:id="rId10"/>
    <p:sldId id="278" r:id="rId11"/>
    <p:sldId id="267" r:id="rId12"/>
    <p:sldId id="272" r:id="rId13"/>
    <p:sldId id="279" r:id="rId14"/>
    <p:sldId id="280" r:id="rId15"/>
    <p:sldId id="268" r:id="rId16"/>
    <p:sldId id="273" r:id="rId17"/>
    <p:sldId id="281" r:id="rId18"/>
    <p:sldId id="269" r:id="rId19"/>
    <p:sldId id="274" r:id="rId20"/>
    <p:sldId id="282" r:id="rId21"/>
    <p:sldId id="283" r:id="rId22"/>
    <p:sldId id="271" r:id="rId23"/>
    <p:sldId id="275" r:id="rId24"/>
    <p:sldId id="276" r:id="rId25"/>
    <p:sldId id="284" r:id="rId26"/>
    <p:sldId id="285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958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9328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09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934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789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523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6331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827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578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141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1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428F0-B66B-45EB-9713-874A59CECA65}" type="datetimeFigureOut">
              <a:rPr lang="en-ZA" smtClean="0"/>
              <a:t>2015/05/14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3134C-2E44-4F1B-A0BD-663298A95E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364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6761" y="2929709"/>
            <a:ext cx="6718479" cy="998583"/>
          </a:xfrm>
        </p:spPr>
        <p:txBody>
          <a:bodyPr/>
          <a:lstStyle/>
          <a:p>
            <a:r>
              <a:rPr lang="en-ZA" dirty="0" smtClean="0"/>
              <a:t>The SOLID Principles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60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432" y="1825625"/>
            <a:ext cx="8589135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Account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Withdraw(</a:t>
            </a:r>
            <a:r>
              <a:rPr lang="en-ZA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amount) …</a:t>
            </a:r>
          </a:p>
          <a:p>
            <a:pPr marL="0" indent="0">
              <a:buNone/>
            </a:pP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 …</a:t>
            </a:r>
          </a:p>
          <a:p>
            <a:pPr marL="0" indent="0">
              <a:buNone/>
            </a:pP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Save() …</a:t>
            </a:r>
          </a:p>
          <a:p>
            <a:pPr marL="0" indent="0">
              <a:buNone/>
            </a:pP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1767" y="302419"/>
            <a:ext cx="8828467" cy="998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sz="5400" dirty="0" smtClean="0"/>
              <a:t>Single Responsibility Principle</a:t>
            </a:r>
            <a:endParaRPr lang="en-ZA" sz="5400" dirty="0"/>
          </a:p>
        </p:txBody>
      </p:sp>
    </p:spTree>
    <p:extLst>
      <p:ext uri="{BB962C8B-B14F-4D97-AF65-F5344CB8AC3E}">
        <p14:creationId xmlns:p14="http://schemas.microsoft.com/office/powerpoint/2010/main" val="226606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2929709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Open/Closed Principle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14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2929709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Open/Closed Principle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1766" y="4807878"/>
            <a:ext cx="8828467" cy="998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You should be able to extend a module’s</a:t>
            </a:r>
          </a:p>
          <a:p>
            <a:r>
              <a:rPr lang="en-ZA" dirty="0" smtClean="0"/>
              <a:t>behaviour, without modifying it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91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5" y="263782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Open/Closed Principle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2599383" y="1584338"/>
            <a:ext cx="699323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AreaCalculator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ZA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shapes)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= 0;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ZA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shape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shapes)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(shape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shape;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area += 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rectangle.Width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rectangle.Height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ZA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shape;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area += 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circle.Radius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circle.Radius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ZA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Math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.PI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}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ZA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9107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5" y="263782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Open/Closed Principle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2599383" y="1584338"/>
            <a:ext cx="6993230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endParaRPr lang="en-ZA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Area();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1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ZA" sz="14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AreaCalculator</a:t>
            </a:r>
            <a:endParaRPr lang="en-ZA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ZA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shapes)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 = 0;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ZA" sz="1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shape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shapes)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area += </a:t>
            </a:r>
            <a:r>
              <a:rPr lang="en-ZA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shape.Area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endParaRPr lang="en-ZA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ZA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area;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ZA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91879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2929709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err="1" smtClean="0"/>
              <a:t>Liskov</a:t>
            </a:r>
            <a:r>
              <a:rPr lang="en-ZA" dirty="0" smtClean="0"/>
              <a:t> Substitution Principle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3689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2929709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err="1" smtClean="0"/>
              <a:t>Liskov</a:t>
            </a:r>
            <a:r>
              <a:rPr lang="en-ZA" dirty="0" smtClean="0"/>
              <a:t> Substitution Principle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1766" y="4807878"/>
            <a:ext cx="8828467" cy="998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Derived classes must be substitutable for</a:t>
            </a:r>
          </a:p>
          <a:p>
            <a:r>
              <a:rPr lang="en-ZA" dirty="0" smtClean="0"/>
              <a:t>their base classes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7755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418329"/>
            <a:ext cx="8828467" cy="998583"/>
          </a:xfrm>
        </p:spPr>
        <p:txBody>
          <a:bodyPr>
            <a:normAutofit/>
          </a:bodyPr>
          <a:lstStyle/>
          <a:p>
            <a:r>
              <a:rPr lang="en-ZA" dirty="0" err="1" smtClean="0"/>
              <a:t>Liskov</a:t>
            </a:r>
            <a:r>
              <a:rPr lang="en-ZA" dirty="0" smtClean="0"/>
              <a:t> Substitution Principle</a:t>
            </a:r>
            <a:endParaRPr lang="en-ZA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39" y="2244145"/>
            <a:ext cx="7567922" cy="378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6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189" y="2929709"/>
            <a:ext cx="10225825" cy="998583"/>
          </a:xfrm>
        </p:spPr>
        <p:txBody>
          <a:bodyPr>
            <a:noAutofit/>
          </a:bodyPr>
          <a:lstStyle/>
          <a:p>
            <a:r>
              <a:rPr lang="en-ZA" dirty="0" smtClean="0"/>
              <a:t>Interface Segregation Principle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721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189" y="2929709"/>
            <a:ext cx="10225825" cy="998583"/>
          </a:xfrm>
        </p:spPr>
        <p:txBody>
          <a:bodyPr>
            <a:noAutofit/>
          </a:bodyPr>
          <a:lstStyle/>
          <a:p>
            <a:r>
              <a:rPr lang="en-ZA" dirty="0" smtClean="0"/>
              <a:t>Interface Segregation Principle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25002" y="4640451"/>
            <a:ext cx="11462197" cy="1541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4000" dirty="0" smtClean="0"/>
              <a:t>Make fine grained interfaces that are client</a:t>
            </a:r>
          </a:p>
          <a:p>
            <a:r>
              <a:rPr lang="en-ZA" sz="4000" dirty="0" smtClean="0"/>
              <a:t>specific</a:t>
            </a:r>
            <a:endParaRPr lang="en-ZA" sz="4000" dirty="0"/>
          </a:p>
        </p:txBody>
      </p:sp>
    </p:spTree>
    <p:extLst>
      <p:ext uri="{BB962C8B-B14F-4D97-AF65-F5344CB8AC3E}">
        <p14:creationId xmlns:p14="http://schemas.microsoft.com/office/powerpoint/2010/main" val="2007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Context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3600" dirty="0" smtClean="0"/>
              <a:t>5 Principles of OO Design</a:t>
            </a:r>
          </a:p>
          <a:p>
            <a:endParaRPr lang="en-ZA" sz="3600" dirty="0"/>
          </a:p>
          <a:p>
            <a:endParaRPr lang="en-ZA" sz="3600" dirty="0" smtClean="0"/>
          </a:p>
          <a:p>
            <a:r>
              <a:rPr lang="en-ZA" sz="3600" dirty="0" smtClean="0"/>
              <a:t>‘Collected’ by Robert Martin (Uncle Bob) early 2000s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3501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88" y="160752"/>
            <a:ext cx="10225825" cy="998583"/>
          </a:xfrm>
        </p:spPr>
        <p:txBody>
          <a:bodyPr>
            <a:noAutofit/>
          </a:bodyPr>
          <a:lstStyle/>
          <a:p>
            <a:r>
              <a:rPr lang="en-ZA" dirty="0" smtClean="0"/>
              <a:t>Interface Segregation Principle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3432220" y="2137893"/>
            <a:ext cx="53275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IMachine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Staple();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Scan();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PhotoCopy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1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3088" y="160752"/>
            <a:ext cx="10225825" cy="998583"/>
          </a:xfrm>
        </p:spPr>
        <p:txBody>
          <a:bodyPr>
            <a:noAutofit/>
          </a:bodyPr>
          <a:lstStyle/>
          <a:p>
            <a:r>
              <a:rPr lang="en-ZA" dirty="0" smtClean="0"/>
              <a:t>Interface Segregation Principle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1614689" y="1303449"/>
            <a:ext cx="8962623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IPrinter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IStapler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Staple();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IScanner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Scan();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IPhotoCopier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PhotoCopy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IMachine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IPrinter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IStapler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IScanner</a:t>
            </a:r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ZA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IPhotoCopier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ZA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ZA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76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931" y="2929709"/>
            <a:ext cx="9776138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Dependency Inversion Principle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179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931" y="2929709"/>
            <a:ext cx="9776138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Dependency Inversion Principle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1766" y="4807878"/>
            <a:ext cx="8828467" cy="998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 smtClean="0"/>
              <a:t>Depend on abstractions, not on concretions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07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931" y="2929709"/>
            <a:ext cx="9776138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Dependency Inversion Principle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7730" y="4185634"/>
            <a:ext cx="10831132" cy="2279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ZA" sz="2800" dirty="0" smtClean="0"/>
              <a:t>High-level modules should not depend on low-level  modules. Both should depend on abstractions</a:t>
            </a:r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ZA" sz="2800" dirty="0" smtClean="0"/>
          </a:p>
          <a:p>
            <a:pPr marL="571500" indent="-5715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ZA" sz="2800" dirty="0" smtClean="0"/>
              <a:t>Abstractions should not depend upon details. Details should depend upon abstractions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97471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931" y="319859"/>
            <a:ext cx="9776138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Dependency Inversion Principle</a:t>
            </a:r>
            <a:endParaRPr lang="en-ZA" dirty="0"/>
          </a:p>
        </p:txBody>
      </p:sp>
      <p:pic>
        <p:nvPicPr>
          <p:cNvPr id="1026" name="Picture 2" descr="ebookreader-pdf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13" y="2930525"/>
            <a:ext cx="9396573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80191" y="5314949"/>
            <a:ext cx="104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http://code.tutsplus.com/tutorials/solid-part-4-the-dependency-inversion-principle--net-36872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4183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931" y="319859"/>
            <a:ext cx="9776138" cy="998583"/>
          </a:xfrm>
        </p:spPr>
        <p:txBody>
          <a:bodyPr>
            <a:normAutofit/>
          </a:bodyPr>
          <a:lstStyle/>
          <a:p>
            <a:r>
              <a:rPr lang="en-ZA" dirty="0" smtClean="0"/>
              <a:t>Dependency Inversion Principle</a:t>
            </a:r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880191" y="5314949"/>
            <a:ext cx="1043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http://code.tutsplus.com/tutorials/solid-part-4-the-dependency-inversion-principle--net-36872</a:t>
            </a:r>
            <a:endParaRPr lang="en-ZA" dirty="0"/>
          </a:p>
        </p:txBody>
      </p:sp>
      <p:pic>
        <p:nvPicPr>
          <p:cNvPr id="2052" name="Picture 4" descr="ebookreader-ebookinterface-pdf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943" y="1556951"/>
            <a:ext cx="8584113" cy="351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53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931" y="1204116"/>
            <a:ext cx="9776138" cy="4784560"/>
          </a:xfrm>
        </p:spPr>
        <p:txBody>
          <a:bodyPr>
            <a:normAutofit/>
          </a:bodyPr>
          <a:lstStyle/>
          <a:p>
            <a:r>
              <a:rPr lang="en-ZA" dirty="0" smtClean="0"/>
              <a:t>Great Destination</a:t>
            </a:r>
            <a:br>
              <a:rPr lang="en-ZA" dirty="0" smtClean="0"/>
            </a:br>
            <a:r>
              <a:rPr lang="en-ZA" dirty="0" smtClean="0"/>
              <a:t>Terrible Roadmap</a:t>
            </a:r>
            <a:br>
              <a:rPr lang="en-ZA" dirty="0" smtClean="0"/>
            </a:br>
            <a:r>
              <a:rPr lang="en-ZA" dirty="0"/>
              <a:t/>
            </a:r>
            <a:br>
              <a:rPr lang="en-ZA" dirty="0"/>
            </a:br>
            <a:r>
              <a:rPr lang="en-ZA" sz="4400" b="1" dirty="0" smtClean="0"/>
              <a:t>Can’t prove adherence, can only prove violation</a:t>
            </a:r>
            <a:r>
              <a:rPr lang="en-ZA" b="1" dirty="0" smtClean="0"/>
              <a:t/>
            </a:r>
            <a:br>
              <a:rPr lang="en-ZA" b="1" dirty="0" smtClean="0"/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693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Code will change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3830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3600" dirty="0" smtClean="0"/>
              <a:t>Rigid: Cascade of changes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Fragile: Unexpected breakages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Immobile: Entangled, can’t reuse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Viscous: Hard to do the right thing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2855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Code will change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3830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3600" dirty="0" smtClean="0"/>
              <a:t>Rigid: Cascade of changes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Fragile: Unexpected breakages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Immobile: Entangled, can’t reuse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Viscous: Hard to do the right thing</a:t>
            </a:r>
            <a:endParaRPr lang="en-ZA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295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 smtClean="0">
                <a:solidFill>
                  <a:srgbClr val="FF0000"/>
                </a:solidFill>
              </a:rPr>
              <a:t>Related to dependency management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5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What we’d like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3830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3600" dirty="0" smtClean="0"/>
              <a:t>Flexible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Robust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Reusable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‘Pit of success’</a:t>
            </a:r>
            <a:endParaRPr lang="en-ZA" sz="3600" dirty="0"/>
          </a:p>
        </p:txBody>
      </p:sp>
    </p:spTree>
    <p:extLst>
      <p:ext uri="{BB962C8B-B14F-4D97-AF65-F5344CB8AC3E}">
        <p14:creationId xmlns:p14="http://schemas.microsoft.com/office/powerpoint/2010/main" val="17718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What we’d like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7"/>
            <a:ext cx="10515600" cy="38302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3600" dirty="0" smtClean="0"/>
              <a:t>Flexible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Robust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Reusable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‘Pit of success’</a:t>
            </a:r>
            <a:endParaRPr lang="en-ZA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52952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 smtClean="0">
                <a:solidFill>
                  <a:srgbClr val="FF0000"/>
                </a:solidFill>
              </a:rPr>
              <a:t>Principles that highlight poor code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0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smtClean="0"/>
              <a:t>Some gotchas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016"/>
            <a:ext cx="10515600" cy="50774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ZA" sz="3600" dirty="0" smtClean="0"/>
              <a:t>Various (competing) definitions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Lots of misunderstanding &amp; misconceptions</a:t>
            </a:r>
          </a:p>
          <a:p>
            <a:pPr>
              <a:lnSpc>
                <a:spcPct val="150000"/>
              </a:lnSpc>
            </a:pPr>
            <a:r>
              <a:rPr lang="en-ZA" sz="3600" dirty="0" smtClean="0"/>
              <a:t>Lots of confusion (</a:t>
            </a:r>
            <a:r>
              <a:rPr lang="en-ZA" sz="3600" dirty="0" err="1" smtClean="0"/>
              <a:t>eg</a:t>
            </a:r>
            <a:r>
              <a:rPr lang="en-ZA" sz="3600" dirty="0" smtClean="0"/>
              <a:t> DIP and DI)</a:t>
            </a:r>
          </a:p>
          <a:p>
            <a:pPr>
              <a:lnSpc>
                <a:spcPct val="150000"/>
              </a:lnSpc>
            </a:pPr>
            <a:endParaRPr lang="en-ZA" sz="3600" dirty="0" smtClean="0"/>
          </a:p>
          <a:p>
            <a:pPr>
              <a:lnSpc>
                <a:spcPct val="150000"/>
              </a:lnSpc>
            </a:pPr>
            <a:r>
              <a:rPr lang="en-ZA" sz="3600" b="1" dirty="0" smtClean="0"/>
              <a:t>Can’t prove adherence, can only prove violation</a:t>
            </a:r>
            <a:endParaRPr lang="en-ZA" sz="3600" b="1" dirty="0"/>
          </a:p>
        </p:txBody>
      </p:sp>
    </p:spTree>
    <p:extLst>
      <p:ext uri="{BB962C8B-B14F-4D97-AF65-F5344CB8AC3E}">
        <p14:creationId xmlns:p14="http://schemas.microsoft.com/office/powerpoint/2010/main" val="17795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2929709"/>
            <a:ext cx="8828467" cy="998583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Single Responsibility Principle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4386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1767" y="2929709"/>
            <a:ext cx="8828467" cy="998583"/>
          </a:xfrm>
        </p:spPr>
        <p:txBody>
          <a:bodyPr>
            <a:normAutofit fontScale="90000"/>
          </a:bodyPr>
          <a:lstStyle/>
          <a:p>
            <a:r>
              <a:rPr lang="en-ZA" dirty="0" smtClean="0"/>
              <a:t>Single Responsibility Principle</a:t>
            </a:r>
            <a:endParaRPr lang="en-Z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81766" y="4807878"/>
            <a:ext cx="8828467" cy="9985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A module should have one, and only one, reason to change</a:t>
            </a:r>
          </a:p>
        </p:txBody>
      </p:sp>
    </p:spTree>
    <p:extLst>
      <p:ext uri="{BB962C8B-B14F-4D97-AF65-F5344CB8AC3E}">
        <p14:creationId xmlns:p14="http://schemas.microsoft.com/office/powerpoint/2010/main" val="400598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376</Words>
  <Application>Microsoft Office PowerPoint</Application>
  <PresentationFormat>Widescreen</PresentationFormat>
  <Paragraphs>141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The SOLID Principles</vt:lpstr>
      <vt:lpstr>Context</vt:lpstr>
      <vt:lpstr>Code will change</vt:lpstr>
      <vt:lpstr>Code will change</vt:lpstr>
      <vt:lpstr>What we’d like</vt:lpstr>
      <vt:lpstr>What we’d like</vt:lpstr>
      <vt:lpstr>Some gotchas</vt:lpstr>
      <vt:lpstr>Single Responsibility Principle</vt:lpstr>
      <vt:lpstr>Single Responsibility Principle</vt:lpstr>
      <vt:lpstr>PowerPoint Presentation</vt:lpstr>
      <vt:lpstr>Open/Closed Principle</vt:lpstr>
      <vt:lpstr>Open/Closed Principle</vt:lpstr>
      <vt:lpstr>Open/Closed Principle</vt:lpstr>
      <vt:lpstr>Open/Closed Principle</vt:lpstr>
      <vt:lpstr>Liskov Substitution Principle</vt:lpstr>
      <vt:lpstr>Liskov Substitution Principle</vt:lpstr>
      <vt:lpstr>Liskov Substitution Principle</vt:lpstr>
      <vt:lpstr>Interface Segregation Principle</vt:lpstr>
      <vt:lpstr>Interface Segregation Principle</vt:lpstr>
      <vt:lpstr>Interface Segregation Principle</vt:lpstr>
      <vt:lpstr>Interface Segregation Principle</vt:lpstr>
      <vt:lpstr>Dependency Inversion Principle</vt:lpstr>
      <vt:lpstr>Dependency Inversion Principle</vt:lpstr>
      <vt:lpstr>Dependency Inversion Principle</vt:lpstr>
      <vt:lpstr>Dependency Inversion Principle</vt:lpstr>
      <vt:lpstr>Dependency Inversion Principle</vt:lpstr>
      <vt:lpstr>Great Destination Terrible Roadmap  Can’t prove adherence, can only prove violation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SOLID Principles</dc:title>
  <dc:creator>Josh</dc:creator>
  <cp:lastModifiedBy>Josh</cp:lastModifiedBy>
  <cp:revision>13</cp:revision>
  <dcterms:created xsi:type="dcterms:W3CDTF">2015-05-14T10:25:09Z</dcterms:created>
  <dcterms:modified xsi:type="dcterms:W3CDTF">2015-05-14T11:11:01Z</dcterms:modified>
</cp:coreProperties>
</file>