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05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2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0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7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852A68-D214-4FD5-AE69-C03D29F3C3E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6964-0DC4-4DD2-87FB-AD92E9BA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5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A17-463F-E605-C3F7-7445F4F38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558" y="1371600"/>
            <a:ext cx="7848600" cy="1358900"/>
          </a:xfrm>
        </p:spPr>
        <p:txBody>
          <a:bodyPr/>
          <a:lstStyle/>
          <a:p>
            <a:r>
              <a:rPr lang="en-US" sz="24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Soft power diplomacy in south Asia: A comparative study of India and Bangladesh's cultural diplomacy efforts.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7517-2CE5-97F2-14E3-460AE7774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558" y="3911600"/>
            <a:ext cx="8825658" cy="1168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Authors: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Borhan Uddin &amp; Joshim Uddin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Department of Political Studies, Shahjalal University of Science and Technology, Sylhet, 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6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701E-8F42-BD55-6F18-3929015C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11" y="1642988"/>
            <a:ext cx="9404723" cy="1400530"/>
          </a:xfrm>
        </p:spPr>
        <p:txBody>
          <a:bodyPr/>
          <a:lstStyle/>
          <a:p>
            <a:r>
              <a:rPr lang="en-US" sz="7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37FE-5FE1-8A56-9120-5C95E7A8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2" y="3043518"/>
            <a:ext cx="8946541" cy="4195481"/>
          </a:xfrm>
        </p:spPr>
        <p:txBody>
          <a:bodyPr/>
          <a:lstStyle/>
          <a:p>
            <a:r>
              <a:rPr lang="en-US" sz="3200" b="1" dirty="0"/>
              <a:t>Thank the audience and open the floor for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0376-A93B-4F28-BDF3-0B57F988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1176618"/>
            <a:ext cx="9404723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3FCCD6-F6FB-28DF-68F7-71C0334FF6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4099" y="2911932"/>
            <a:ext cx="112921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Soft Power?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to influence others through cultural appeal, values, and diplomacy rather than coercion.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 in South Asia: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Asia's pluralism and shared cultural heritage make soft power a crucial diplomatic tool. </a:t>
            </a:r>
          </a:p>
        </p:txBody>
      </p:sp>
    </p:spTree>
    <p:extLst>
      <p:ext uri="{BB962C8B-B14F-4D97-AF65-F5344CB8AC3E}">
        <p14:creationId xmlns:p14="http://schemas.microsoft.com/office/powerpoint/2010/main" val="348290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FA2F-5F6A-2023-47BB-1B7144E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1" y="1671918"/>
            <a:ext cx="9404723" cy="1400530"/>
          </a:xfrm>
        </p:spPr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01C8-5A94-1F3D-F8F0-7F0B36CF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1" y="307244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Analyze cultural diplomacy efforts by India and Bangladesh in South Asia.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Assess the effectiveness of soft power diplomacy in promoting regional cooperation and bilateral 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key areas for improvement and future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9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CD5-34E4-5737-45EB-5B904D40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0018"/>
            <a:ext cx="9404723" cy="14005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6B12-9C2E-C65A-4B76-4A1AB919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Approach:</a:t>
            </a:r>
            <a:r>
              <a:rPr lang="en-US" sz="2400" dirty="0"/>
              <a:t> Qualitative and descriptive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Sources: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Historical context of cultural exchange.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policies and institutions.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People-to-people connections.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Public perception and diplomatic relations.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7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EF5A-1C41-0D11-FBF1-6716C371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125818"/>
            <a:ext cx="9404723" cy="1400530"/>
          </a:xfrm>
        </p:spPr>
        <p:txBody>
          <a:bodyPr/>
          <a:lstStyle/>
          <a:p>
            <a:r>
              <a:rPr lang="en-US" dirty="0"/>
              <a:t>Key Areas of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D1089-BA9E-5B00-2392-CF78DCCD4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57997"/>
            <a:ext cx="69445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Historical Context of Cultural Exchange: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-Shared traditions and cultural harmony.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Government Policies &amp; Institutions: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-I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nitiatives for promoting cultural diplomacy.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3. 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eople-to-People Connections: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-I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mpact of exchanges on mutual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DF67-675C-1BAD-1031-0953A0D5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73418"/>
            <a:ext cx="9404723" cy="140053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AF07C0-88B6-FE18-380D-7CCBEDD76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303999"/>
            <a:ext cx="895469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-India's Efforts: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Bollywood, yoga, and higher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Indian Council for Cultural Relations (ICCR) as a key institution.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-Bangladesh's Efforts: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Bengali language, art, and festivals.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through SAARC and cultural exchanges.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-Common Themes: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festivals (Durga Puja,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Pohela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Boishakh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and heritage linkages.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80BB-C594-B5BB-0E57-26D7A0B7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89318"/>
            <a:ext cx="9404723" cy="1400530"/>
          </a:xfrm>
        </p:spPr>
        <p:txBody>
          <a:bodyPr/>
          <a:lstStyle/>
          <a:p>
            <a:r>
              <a:rPr lang="en-US" dirty="0"/>
              <a:t>Impacts of Cultural Diplomacy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74D7-111F-C6BF-EF9D-D683D7BC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501" y="27895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Enhanced regional cooperation.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Strengthened bilateral relations between India and Bangladesh.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Positive public perception of neighboring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6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6B0D-8AF1-D8AF-2E45-7469A3A2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16218"/>
            <a:ext cx="9404723" cy="1400530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5183-07CC-0283-8216-AD70D0F5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Cultural diplomacy fosters trust and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Regional initiatives are crucial for long-term cooperation.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Challenges: Bureaucratic hurdles, political tensions, and underutilized potential.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CB5-821B-7892-C846-34DC022B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7762-4BA8-3044-1287-5100E2D1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 power is essential in modern diplomacy for India and Bangladesh.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Cultural diplomacy enhances mutual respect and strengthens ties in South Asia.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Future research: Expanding cooperation beyond South Asia and exploring new cultural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2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C1E9AD62A44143ADE4AC28DE5CEADE" ma:contentTypeVersion="6" ma:contentTypeDescription="Create a new document." ma:contentTypeScope="" ma:versionID="3a74ecd309538f129528de3b4f905d40">
  <xsd:schema xmlns:xsd="http://www.w3.org/2001/XMLSchema" xmlns:xs="http://www.w3.org/2001/XMLSchema" xmlns:p="http://schemas.microsoft.com/office/2006/metadata/properties" xmlns:ns3="27c9838b-027d-4c7f-949f-ada78faadcc7" targetNamespace="http://schemas.microsoft.com/office/2006/metadata/properties" ma:root="true" ma:fieldsID="e7e4abbf975b03006ae132b38c68f143" ns3:_="">
    <xsd:import namespace="27c9838b-027d-4c7f-949f-ada78faadc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9838b-027d-4c7f-949f-ada78faad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c9838b-027d-4c7f-949f-ada78faadcc7" xsi:nil="true"/>
  </documentManagement>
</p:properties>
</file>

<file path=customXml/itemProps1.xml><?xml version="1.0" encoding="utf-8"?>
<ds:datastoreItem xmlns:ds="http://schemas.openxmlformats.org/officeDocument/2006/customXml" ds:itemID="{57C4CC9E-2880-406A-9382-B3CEBDDD9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c9838b-027d-4c7f-949f-ada78faadc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DC68B0-5689-426F-9A68-5AE398784E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DF990E-A26F-4251-8425-BA2B79A9A9C8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27c9838b-027d-4c7f-949f-ada78faadcc7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374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Soft power diplomacy in south Asia: A comparative study of India and Bangladesh's cultural diplomacy efforts. </vt:lpstr>
      <vt:lpstr>Introduction</vt:lpstr>
      <vt:lpstr>Research Objectives</vt:lpstr>
      <vt:lpstr>Methodology</vt:lpstr>
      <vt:lpstr>Key Areas of Analysis</vt:lpstr>
      <vt:lpstr>Findings</vt:lpstr>
      <vt:lpstr>Impacts of Cultural Diplomacy</vt:lpstr>
      <vt:lpstr>Lessons Learned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joshim Uddin</dc:creator>
  <cp:lastModifiedBy>joshim Uddin</cp:lastModifiedBy>
  <cp:revision>1</cp:revision>
  <dcterms:created xsi:type="dcterms:W3CDTF">2025-01-14T15:34:52Z</dcterms:created>
  <dcterms:modified xsi:type="dcterms:W3CDTF">2025-01-14T15:57:20Z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0x01010099C1E9AD62A44143ADE4AC28DE5CEADE</vt:lpwstr>
  </property>
</Properties>
</file>