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64592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-96" y="-192"/>
      </p:cViewPr>
      <p:guideLst>
        <p:guide orient="horz" pos="2160"/>
        <p:guide pos="518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4440" y="2130426"/>
            <a:ext cx="1399032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68880" y="3886200"/>
            <a:ext cx="1152144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FC0C7-0F7A-A842-BC71-65E8E76BD18B}" type="datetimeFigureOut">
              <a:rPr lang="en-US" smtClean="0"/>
              <a:t>4/8/15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A77A2-58BC-DC41-BDC0-B42F5E037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64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FC0C7-0F7A-A842-BC71-65E8E76BD18B}" type="datetimeFigureOut">
              <a:rPr lang="en-US" smtClean="0"/>
              <a:t>4/8/15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A77A2-58BC-DC41-BDC0-B42F5E037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252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932920" y="274639"/>
            <a:ext cx="370332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22960" y="274639"/>
            <a:ext cx="1083564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FC0C7-0F7A-A842-BC71-65E8E76BD18B}" type="datetimeFigureOut">
              <a:rPr lang="en-US" smtClean="0"/>
              <a:t>4/8/15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A77A2-58BC-DC41-BDC0-B42F5E037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150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FC0C7-0F7A-A842-BC71-65E8E76BD18B}" type="datetimeFigureOut">
              <a:rPr lang="en-US" smtClean="0"/>
              <a:t>4/8/15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A77A2-58BC-DC41-BDC0-B42F5E037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743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0163" y="4406901"/>
            <a:ext cx="1399032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0163" y="2906713"/>
            <a:ext cx="1399032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FC0C7-0F7A-A842-BC71-65E8E76BD18B}" type="datetimeFigureOut">
              <a:rPr lang="en-US" smtClean="0"/>
              <a:t>4/8/15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A77A2-58BC-DC41-BDC0-B42F5E037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244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600201"/>
            <a:ext cx="726948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66760" y="1600201"/>
            <a:ext cx="726948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FC0C7-0F7A-A842-BC71-65E8E76BD18B}" type="datetimeFigureOut">
              <a:rPr lang="en-US" smtClean="0"/>
              <a:t>4/8/15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A77A2-58BC-DC41-BDC0-B42F5E037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411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535113"/>
            <a:ext cx="72723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174875"/>
            <a:ext cx="72723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361046" y="1535113"/>
            <a:ext cx="727519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361046" y="2174875"/>
            <a:ext cx="727519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FC0C7-0F7A-A842-BC71-65E8E76BD18B}" type="datetimeFigureOut">
              <a:rPr lang="en-US" smtClean="0"/>
              <a:t>4/8/15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A77A2-58BC-DC41-BDC0-B42F5E037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97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FC0C7-0F7A-A842-BC71-65E8E76BD18B}" type="datetimeFigureOut">
              <a:rPr lang="en-US" smtClean="0"/>
              <a:t>4/8/15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A77A2-58BC-DC41-BDC0-B42F5E037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045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FC0C7-0F7A-A842-BC71-65E8E76BD18B}" type="datetimeFigureOut">
              <a:rPr lang="en-US" smtClean="0"/>
              <a:t>4/8/15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A77A2-58BC-DC41-BDC0-B42F5E037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737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1" y="273050"/>
            <a:ext cx="541496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5090" y="273051"/>
            <a:ext cx="92011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1" y="1435101"/>
            <a:ext cx="541496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FC0C7-0F7A-A842-BC71-65E8E76BD18B}" type="datetimeFigureOut">
              <a:rPr lang="en-US" smtClean="0"/>
              <a:t>4/8/15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A77A2-58BC-DC41-BDC0-B42F5E037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242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6118" y="4800600"/>
            <a:ext cx="987552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26118" y="612775"/>
            <a:ext cx="987552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26118" y="5367338"/>
            <a:ext cx="987552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FC0C7-0F7A-A842-BC71-65E8E76BD18B}" type="datetimeFigureOut">
              <a:rPr lang="en-US" smtClean="0"/>
              <a:t>4/8/15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A77A2-58BC-DC41-BDC0-B42F5E037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560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74638"/>
            <a:ext cx="1481328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600201"/>
            <a:ext cx="1481328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0" y="6356351"/>
            <a:ext cx="38404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6FC0C7-0F7A-A842-BC71-65E8E76BD18B}" type="datetimeFigureOut">
              <a:rPr lang="en-US" smtClean="0"/>
              <a:t>4/8/15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23560" y="6356351"/>
            <a:ext cx="5212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95760" y="6356351"/>
            <a:ext cx="38404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A77A2-58BC-DC41-BDC0-B42F5E037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523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5" Type="http://schemas.openxmlformats.org/officeDocument/2006/relationships/image" Target="../media/image4.GIF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phone6-plus-box-space-gray-2014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703" y="105605"/>
            <a:ext cx="2801100" cy="3486726"/>
          </a:xfrm>
          <a:prstGeom prst="rect">
            <a:avLst/>
          </a:prstGeom>
        </p:spPr>
      </p:pic>
      <p:pic>
        <p:nvPicPr>
          <p:cNvPr id="6" name="Picture 5" descr="sound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488" y="511121"/>
            <a:ext cx="2378245" cy="1910028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3002032" y="1260149"/>
            <a:ext cx="1662659" cy="62345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7359803" y="1283240"/>
            <a:ext cx="1662659" cy="62345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python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635" y="3010852"/>
            <a:ext cx="2802869" cy="94672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755081" y="3668938"/>
            <a:ext cx="26104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Custom Student-designed</a:t>
            </a:r>
          </a:p>
          <a:p>
            <a:pPr algn="ctr"/>
            <a:r>
              <a:rPr lang="en-US" dirty="0" smtClean="0"/>
              <a:t>processing workflow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251914" y="736172"/>
            <a:ext cx="1545778" cy="3693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i="1" dirty="0" smtClean="0"/>
              <a:t>Noise filtering</a:t>
            </a:r>
            <a:endParaRPr lang="en-US" i="1" dirty="0"/>
          </a:p>
        </p:txBody>
      </p:sp>
      <p:pic>
        <p:nvPicPr>
          <p:cNvPr id="12" name="Picture 11" descr="Figure4.G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9202" y="338208"/>
            <a:ext cx="1778538" cy="1256759"/>
          </a:xfrm>
          <a:prstGeom prst="rect">
            <a:avLst/>
          </a:prstGeom>
        </p:spPr>
      </p:pic>
      <p:sp>
        <p:nvSpPr>
          <p:cNvPr id="15" name="Notched Right Arrow 14"/>
          <p:cNvSpPr/>
          <p:nvPr/>
        </p:nvSpPr>
        <p:spPr>
          <a:xfrm>
            <a:off x="12000442" y="754577"/>
            <a:ext cx="821512" cy="369332"/>
          </a:xfrm>
          <a:prstGeom prst="notchedRightArrow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>
            <a:off x="10767274" y="1466135"/>
            <a:ext cx="533762" cy="1386572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Dynamic-Pooling-and-Unfolding-Recursive-Autoencoders-for-Paraphrase-Detection1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7566" y="5962623"/>
            <a:ext cx="826521" cy="423305"/>
          </a:xfrm>
          <a:prstGeom prst="rect">
            <a:avLst/>
          </a:prstGeom>
        </p:spPr>
      </p:pic>
      <p:sp>
        <p:nvSpPr>
          <p:cNvPr id="19" name="Down Arrow 18"/>
          <p:cNvSpPr/>
          <p:nvPr/>
        </p:nvSpPr>
        <p:spPr>
          <a:xfrm>
            <a:off x="10767274" y="4465621"/>
            <a:ext cx="533762" cy="1386572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Picture 19" descr="Dynamic-Pooling-and-Unfolding-Recursive-Autoencoders-for-Paraphrase-Detection1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8575" y="5972492"/>
            <a:ext cx="826521" cy="423305"/>
          </a:xfrm>
          <a:prstGeom prst="rect">
            <a:avLst/>
          </a:prstGeom>
        </p:spPr>
      </p:pic>
      <p:pic>
        <p:nvPicPr>
          <p:cNvPr id="21" name="Picture 20" descr="Dynamic-Pooling-and-Unfolding-Recursive-Autoencoders-for-Paraphrase-Detection1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0013" y="5962623"/>
            <a:ext cx="826521" cy="423305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9328920" y="6405424"/>
            <a:ext cx="3263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Results pooling and classification</a:t>
            </a:r>
            <a:endParaRPr lang="en-US" dirty="0"/>
          </a:p>
        </p:txBody>
      </p:sp>
      <p:pic>
        <p:nvPicPr>
          <p:cNvPr id="24" name="Picture 23" descr="300px-Colored_neural_network.svg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1209" y="2619598"/>
            <a:ext cx="1652285" cy="1988250"/>
          </a:xfrm>
          <a:prstGeom prst="rect">
            <a:avLst/>
          </a:prstGeom>
        </p:spPr>
      </p:pic>
      <p:sp>
        <p:nvSpPr>
          <p:cNvPr id="25" name="Notched Right Arrow 24"/>
          <p:cNvSpPr/>
          <p:nvPr/>
        </p:nvSpPr>
        <p:spPr>
          <a:xfrm>
            <a:off x="12244872" y="3390138"/>
            <a:ext cx="821512" cy="369332"/>
          </a:xfrm>
          <a:prstGeom prst="notchedRightArrow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 rot="10800000">
            <a:off x="7359803" y="5762474"/>
            <a:ext cx="1662659" cy="62345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 descr="django-logo-positive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912" y="5527091"/>
            <a:ext cx="2678733" cy="933092"/>
          </a:xfrm>
          <a:prstGeom prst="rect">
            <a:avLst/>
          </a:prstGeom>
        </p:spPr>
      </p:pic>
      <p:sp>
        <p:nvSpPr>
          <p:cNvPr id="29" name="Right Arrow 28"/>
          <p:cNvSpPr/>
          <p:nvPr/>
        </p:nvSpPr>
        <p:spPr>
          <a:xfrm rot="10800000">
            <a:off x="2170702" y="5695172"/>
            <a:ext cx="1662659" cy="62345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 descr="people-holding-hands-around-the-world-md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488" y="5073887"/>
            <a:ext cx="1703851" cy="1703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583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12</Words>
  <Application>Microsoft Macintosh PowerPoint</Application>
  <PresentationFormat>Custom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Joshua Meier</dc:creator>
  <cp:lastModifiedBy>Joshua Meier</cp:lastModifiedBy>
  <cp:revision>2</cp:revision>
  <dcterms:created xsi:type="dcterms:W3CDTF">2015-04-09T02:03:58Z</dcterms:created>
  <dcterms:modified xsi:type="dcterms:W3CDTF">2015-04-09T02:16:51Z</dcterms:modified>
</cp:coreProperties>
</file>