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66" d="100"/>
          <a:sy n="66" d="100"/>
        </p:scale>
        <p:origin x="125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4T16:41:29.1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68871" y="5124787"/>
            <a:ext cx="13079031" cy="3060127"/>
          </a:xfrm>
        </p:spPr>
        <p:txBody>
          <a:bodyPr>
            <a:noAutofit/>
          </a:bodyPr>
          <a:lstStyle/>
          <a:p>
            <a:r>
              <a:rPr lang="en-GB" sz="4400" dirty="0">
                <a:latin typeface="Arial Black" panose="020B0A04020102020204" pitchFamily="34" charset="0"/>
              </a:rPr>
              <a:t>Training a ML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E0DFF-C0AE-1E54-CAB0-7B4EC7FE5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363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223D3-66E8-7ACB-FF47-17F0271D1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4567-8A81-0A30-8EB3-50FBFE84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260" y="-187596"/>
            <a:ext cx="8548396" cy="1325563"/>
          </a:xfrm>
        </p:spPr>
        <p:txBody>
          <a:bodyPr>
            <a:normAutofit/>
          </a:bodyPr>
          <a:lstStyle/>
          <a:p>
            <a:r>
              <a:rPr lang="en-GB" dirty="0"/>
              <a:t>Insights from Customer Data</a:t>
            </a:r>
            <a:endParaRPr lang="en-GB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BC692C-FA8B-9350-8CBF-439F96CD5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63" y="735096"/>
            <a:ext cx="68129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Booking dataset was preprocessed and split into training/testing sets.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 Random Forest Classifier was trained to predict booking completion.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Model achieved good performance with high accuracy and AUC score.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Feature importance showed key drivers of booking included route, fare type, and travel purpose.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BD0A47-0051-E243-DD6C-1B7261554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18" y="3043420"/>
            <a:ext cx="6138740" cy="38145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2CA11EE-E74A-64C3-3DD1-196A99F08043}"/>
              </a:ext>
            </a:extLst>
          </p:cNvPr>
          <p:cNvSpPr/>
          <p:nvPr/>
        </p:nvSpPr>
        <p:spPr>
          <a:xfrm>
            <a:off x="372998" y="768583"/>
            <a:ext cx="6867604" cy="2308324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A668D6B-0D76-2805-CB7B-9D3F52D5B2B9}"/>
                  </a:ext>
                </a:extLst>
              </p14:cNvPr>
              <p14:cNvContentPartPr/>
              <p14:nvPr/>
            </p14:nvContentPartPr>
            <p14:xfrm>
              <a:off x="-2106952" y="960567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A668D6B-0D76-2805-CB7B-9D3F52D5B2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160592" y="85292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3605F31-BBEE-D11A-BA7E-911FB0931FDE}"/>
              </a:ext>
            </a:extLst>
          </p:cNvPr>
          <p:cNvSpPr/>
          <p:nvPr/>
        </p:nvSpPr>
        <p:spPr>
          <a:xfrm>
            <a:off x="8435536" y="701478"/>
            <a:ext cx="3197021" cy="756475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258D14-1D7D-00A0-B379-0C2EBB243F34}"/>
              </a:ext>
            </a:extLst>
          </p:cNvPr>
          <p:cNvSpPr txBox="1"/>
          <p:nvPr/>
        </p:nvSpPr>
        <p:spPr>
          <a:xfrm>
            <a:off x="9051402" y="776817"/>
            <a:ext cx="258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ACCURACY: 85.62 </a:t>
            </a:r>
          </a:p>
          <a:p>
            <a:r>
              <a:rPr lang="en-US" sz="1800" dirty="0"/>
              <a:t>AUC score: 0.774</a:t>
            </a:r>
          </a:p>
          <a:p>
            <a:endParaRPr lang="en-IN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2895C5C5-E14E-EFDF-D957-6EFB9D78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0242" y="1724723"/>
            <a:ext cx="3902315" cy="4780249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3A1998-D491-4D07-7E99-D10388F58F0C}"/>
              </a:ext>
            </a:extLst>
          </p:cNvPr>
          <p:cNvSpPr txBox="1"/>
          <p:nvPr/>
        </p:nvSpPr>
        <p:spPr>
          <a:xfrm>
            <a:off x="7917082" y="2003569"/>
            <a:ext cx="3565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 5 Factors that affect Customer</a:t>
            </a:r>
          </a:p>
          <a:p>
            <a:r>
              <a:rPr lang="en-US" sz="2800" dirty="0"/>
              <a:t>Booking</a:t>
            </a:r>
          </a:p>
          <a:p>
            <a:endParaRPr lang="en-US" sz="2800" dirty="0"/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Purchase_lead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Flight_hour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Length_of_stay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Booking Origin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5208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TITLE</vt:lpstr>
      <vt:lpstr>Insights from Customer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IT_FY_C_46_23/24_JOSHI_MAHEK</cp:lastModifiedBy>
  <cp:revision>3</cp:revision>
  <dcterms:created xsi:type="dcterms:W3CDTF">2022-12-06T11:13:27Z</dcterms:created>
  <dcterms:modified xsi:type="dcterms:W3CDTF">2025-05-14T16:49:17Z</dcterms:modified>
</cp:coreProperties>
</file>