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01C32E-ADC1-4624-AAEC-E9FCF6FA2A46}"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97673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01C32E-ADC1-4624-AAEC-E9FCF6FA2A46}"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395907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01C32E-ADC1-4624-AAEC-E9FCF6FA2A46}"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AF5AE-1F42-4EBF-B652-0FB3B1341EF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2716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01C32E-ADC1-4624-AAEC-E9FCF6FA2A46}"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115631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01C32E-ADC1-4624-AAEC-E9FCF6FA2A46}"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AF5AE-1F42-4EBF-B652-0FB3B1341EF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0560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01C32E-ADC1-4624-AAEC-E9FCF6FA2A46}"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240760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01C32E-ADC1-4624-AAEC-E9FCF6FA2A46}"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2449136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01C32E-ADC1-4624-AAEC-E9FCF6FA2A46}"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342698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01C32E-ADC1-4624-AAEC-E9FCF6FA2A46}"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124197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01C32E-ADC1-4624-AAEC-E9FCF6FA2A46}"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330888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01C32E-ADC1-4624-AAEC-E9FCF6FA2A46}" type="datetimeFigureOut">
              <a:rPr lang="en-IN" smtClean="0"/>
              <a:t>13-11-2020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339810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01C32E-ADC1-4624-AAEC-E9FCF6FA2A46}" type="datetimeFigureOut">
              <a:rPr lang="en-IN" smtClean="0"/>
              <a:t>13-11-2020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233108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01C32E-ADC1-4624-AAEC-E9FCF6FA2A46}" type="datetimeFigureOut">
              <a:rPr lang="en-IN" smtClean="0"/>
              <a:t>13-11-2020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110055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1C32E-ADC1-4624-AAEC-E9FCF6FA2A46}" type="datetimeFigureOut">
              <a:rPr lang="en-IN" smtClean="0"/>
              <a:t>13-11-2020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24090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01C32E-ADC1-4624-AAEC-E9FCF6FA2A46}" type="datetimeFigureOut">
              <a:rPr lang="en-IN" smtClean="0"/>
              <a:t>13-11-2020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342461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801C32E-ADC1-4624-AAEC-E9FCF6FA2A46}" type="datetimeFigureOut">
              <a:rPr lang="en-IN" smtClean="0"/>
              <a:t>13-11-2020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3AF5AE-1F42-4EBF-B652-0FB3B1341EFD}" type="slidenum">
              <a:rPr lang="en-IN" smtClean="0"/>
              <a:t>‹#›</a:t>
            </a:fld>
            <a:endParaRPr lang="en-IN"/>
          </a:p>
        </p:txBody>
      </p:sp>
    </p:spTree>
    <p:extLst>
      <p:ext uri="{BB962C8B-B14F-4D97-AF65-F5344CB8AC3E}">
        <p14:creationId xmlns:p14="http://schemas.microsoft.com/office/powerpoint/2010/main" val="378432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01C32E-ADC1-4624-AAEC-E9FCF6FA2A46}" type="datetimeFigureOut">
              <a:rPr lang="en-IN" smtClean="0"/>
              <a:t>13-11-2020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3AF5AE-1F42-4EBF-B652-0FB3B1341EFD}" type="slidenum">
              <a:rPr lang="en-IN" smtClean="0"/>
              <a:t>‹#›</a:t>
            </a:fld>
            <a:endParaRPr lang="en-IN"/>
          </a:p>
        </p:txBody>
      </p:sp>
    </p:spTree>
    <p:extLst>
      <p:ext uri="{BB962C8B-B14F-4D97-AF65-F5344CB8AC3E}">
        <p14:creationId xmlns:p14="http://schemas.microsoft.com/office/powerpoint/2010/main" val="4067789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Credit Project</a:t>
            </a:r>
            <a:endParaRPr lang="en-IN" dirty="0"/>
          </a:p>
        </p:txBody>
      </p:sp>
      <p:sp>
        <p:nvSpPr>
          <p:cNvPr id="3" name="Subtitle 2"/>
          <p:cNvSpPr>
            <a:spLocks noGrp="1"/>
          </p:cNvSpPr>
          <p:nvPr>
            <p:ph type="subTitle" idx="1"/>
          </p:nvPr>
        </p:nvSpPr>
        <p:spPr/>
        <p:txBody>
          <a:bodyPr/>
          <a:lstStyle/>
          <a:p>
            <a:r>
              <a:rPr lang="en-US" dirty="0" smtClean="0"/>
              <a:t>Finance Domain Project</a:t>
            </a:r>
            <a:endParaRPr lang="en-IN" dirty="0"/>
          </a:p>
        </p:txBody>
      </p:sp>
    </p:spTree>
    <p:extLst>
      <p:ext uri="{BB962C8B-B14F-4D97-AF65-F5344CB8AC3E}">
        <p14:creationId xmlns:p14="http://schemas.microsoft.com/office/powerpoint/2010/main" val="319610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IN" dirty="0"/>
          </a:p>
        </p:txBody>
      </p:sp>
      <p:sp>
        <p:nvSpPr>
          <p:cNvPr id="3" name="Text Placeholder 2"/>
          <p:cNvSpPr>
            <a:spLocks noGrp="1"/>
          </p:cNvSpPr>
          <p:nvPr>
            <p:ph type="body" idx="1"/>
          </p:nvPr>
        </p:nvSpPr>
        <p:spPr/>
        <p:txBody>
          <a:bodyPr/>
          <a:lstStyle/>
          <a:p>
            <a:r>
              <a:rPr lang="en-IN" dirty="0"/>
              <a:t>the model is still training (it is taking a very long time in training )but achieved my 1</a:t>
            </a:r>
            <a:r>
              <a:rPr lang="en-IN" baseline="30000" dirty="0"/>
              <a:t>st</a:t>
            </a:r>
            <a:r>
              <a:rPr lang="en-IN" dirty="0"/>
              <a:t> model accuracy about 86 percent</a:t>
            </a:r>
          </a:p>
        </p:txBody>
      </p:sp>
    </p:spTree>
    <p:extLst>
      <p:ext uri="{BB962C8B-B14F-4D97-AF65-F5344CB8AC3E}">
        <p14:creationId xmlns:p14="http://schemas.microsoft.com/office/powerpoint/2010/main" val="195101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Text Placeholder 2"/>
          <p:cNvSpPr>
            <a:spLocks noGrp="1"/>
          </p:cNvSpPr>
          <p:nvPr>
            <p:ph type="body" idx="1"/>
          </p:nvPr>
        </p:nvSpPr>
        <p:spPr>
          <a:xfrm>
            <a:off x="677335" y="4527448"/>
            <a:ext cx="8596668" cy="1812392"/>
          </a:xfrm>
        </p:spPr>
        <p:txBody>
          <a:bodyPr>
            <a:normAutofit fontScale="92500" lnSpcReduction="20000"/>
          </a:bodyPr>
          <a:lstStyle/>
          <a:p>
            <a:r>
              <a:rPr lang="en-IN" dirty="0"/>
              <a:t>Model is predicting about 86 percent the right </a:t>
            </a:r>
            <a:r>
              <a:rPr lang="en-IN" dirty="0" smtClean="0"/>
              <a:t>predictions.</a:t>
            </a:r>
          </a:p>
          <a:p>
            <a:r>
              <a:rPr lang="en-IN" dirty="0"/>
              <a:t>Learn a lot from this project such as </a:t>
            </a:r>
            <a:r>
              <a:rPr lang="en-IN" dirty="0" err="1"/>
              <a:t>EDA,Data</a:t>
            </a:r>
            <a:r>
              <a:rPr lang="en-IN" dirty="0"/>
              <a:t> </a:t>
            </a:r>
            <a:r>
              <a:rPr lang="en-IN" dirty="0" err="1"/>
              <a:t>preprocessing,dealing</a:t>
            </a:r>
            <a:r>
              <a:rPr lang="en-IN" dirty="0"/>
              <a:t> with </a:t>
            </a:r>
            <a:r>
              <a:rPr lang="en-IN" dirty="0" err="1"/>
              <a:t>outliers,model</a:t>
            </a:r>
            <a:r>
              <a:rPr lang="en-IN" dirty="0"/>
              <a:t> </a:t>
            </a:r>
            <a:r>
              <a:rPr lang="en-IN" dirty="0" err="1"/>
              <a:t>selection,model</a:t>
            </a:r>
            <a:r>
              <a:rPr lang="en-IN" dirty="0"/>
              <a:t> evaluation parameters</a:t>
            </a:r>
            <a:r>
              <a:rPr lang="en-IN" dirty="0" smtClean="0"/>
              <a:t>.</a:t>
            </a:r>
          </a:p>
          <a:p>
            <a:r>
              <a:rPr lang="en-IN" dirty="0"/>
              <a:t>Only the factor is need to work on how to reduce the training time for this particular dataset as after doing PCA method also it takes a very long time for training </a:t>
            </a:r>
            <a:endParaRPr lang="en-IN" dirty="0"/>
          </a:p>
        </p:txBody>
      </p:sp>
    </p:spTree>
    <p:extLst>
      <p:ext uri="{BB962C8B-B14F-4D97-AF65-F5344CB8AC3E}">
        <p14:creationId xmlns:p14="http://schemas.microsoft.com/office/powerpoint/2010/main" val="58911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Requirement</a:t>
            </a:r>
            <a:endParaRPr lang="en-IN" dirty="0"/>
          </a:p>
        </p:txBody>
      </p:sp>
      <p:sp>
        <p:nvSpPr>
          <p:cNvPr id="3" name="Text Placeholder 2"/>
          <p:cNvSpPr>
            <a:spLocks noGrp="1"/>
          </p:cNvSpPr>
          <p:nvPr>
            <p:ph type="body" idx="1"/>
          </p:nvPr>
        </p:nvSpPr>
        <p:spPr>
          <a:xfrm>
            <a:off x="677335" y="4527447"/>
            <a:ext cx="8596668" cy="2160735"/>
          </a:xfrm>
        </p:spPr>
        <p:txBody>
          <a:bodyPr>
            <a:normAutofit fontScale="92500" lnSpcReduction="20000"/>
          </a:bodyPr>
          <a:lstStyle/>
          <a:p>
            <a:r>
              <a:rPr lang="en-IN" dirty="0"/>
              <a:t>Hardware Requirements:-We have to use minimum 8gb ram laptop of mine but suggesting to work on Google </a:t>
            </a:r>
            <a:r>
              <a:rPr lang="en-IN" dirty="0" err="1"/>
              <a:t>collab</a:t>
            </a:r>
            <a:r>
              <a:rPr lang="en-IN" dirty="0"/>
              <a:t> as the size of the dataset is pretty larger.</a:t>
            </a:r>
          </a:p>
          <a:p>
            <a:r>
              <a:rPr lang="en-IN" dirty="0" smtClean="0"/>
              <a:t>Software/Tools </a:t>
            </a:r>
            <a:r>
              <a:rPr lang="en-IN" dirty="0"/>
              <a:t>Requirements:- I have used numpy,pandas,scipy </a:t>
            </a:r>
            <a:r>
              <a:rPr lang="en-IN" dirty="0" err="1"/>
              <a:t>liabraries</a:t>
            </a:r>
            <a:r>
              <a:rPr lang="en-IN" dirty="0"/>
              <a:t> extensively for data </a:t>
            </a:r>
            <a:r>
              <a:rPr lang="en-IN" dirty="0" err="1"/>
              <a:t>preprocessing</a:t>
            </a:r>
            <a:r>
              <a:rPr lang="en-IN" dirty="0"/>
              <a:t>. Used </a:t>
            </a:r>
            <a:r>
              <a:rPr lang="en-IN" dirty="0" err="1"/>
              <a:t>matplotlib</a:t>
            </a:r>
            <a:r>
              <a:rPr lang="en-IN" dirty="0"/>
              <a:t> and </a:t>
            </a:r>
            <a:r>
              <a:rPr lang="en-IN" dirty="0" err="1"/>
              <a:t>seaborn</a:t>
            </a:r>
            <a:r>
              <a:rPr lang="en-IN" dirty="0"/>
              <a:t> library for the graphical </a:t>
            </a:r>
            <a:r>
              <a:rPr lang="en-IN" dirty="0" err="1"/>
              <a:t>representation.Scikit</a:t>
            </a:r>
            <a:r>
              <a:rPr lang="en-IN" dirty="0"/>
              <a:t>-Learn library to choose a </a:t>
            </a:r>
            <a:r>
              <a:rPr lang="en-IN" dirty="0" err="1"/>
              <a:t>model.also</a:t>
            </a:r>
            <a:r>
              <a:rPr lang="en-IN" dirty="0"/>
              <a:t> used some data </a:t>
            </a:r>
            <a:r>
              <a:rPr lang="en-IN" dirty="0" err="1"/>
              <a:t>preprocessing</a:t>
            </a:r>
            <a:r>
              <a:rPr lang="en-IN" dirty="0"/>
              <a:t> techniques such as </a:t>
            </a:r>
            <a:r>
              <a:rPr lang="en-IN" dirty="0" err="1"/>
              <a:t>preprocessing,decomposition</a:t>
            </a:r>
            <a:r>
              <a:rPr lang="en-IN" dirty="0"/>
              <a:t> library.</a:t>
            </a:r>
            <a:endParaRPr lang="en-IN" dirty="0"/>
          </a:p>
        </p:txBody>
      </p:sp>
    </p:spTree>
    <p:extLst>
      <p:ext uri="{BB962C8B-B14F-4D97-AF65-F5344CB8AC3E}">
        <p14:creationId xmlns:p14="http://schemas.microsoft.com/office/powerpoint/2010/main" val="256229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IN" dirty="0"/>
          </a:p>
        </p:txBody>
      </p:sp>
      <p:sp>
        <p:nvSpPr>
          <p:cNvPr id="3" name="Text Placeholder 2"/>
          <p:cNvSpPr>
            <a:spLocks noGrp="1"/>
          </p:cNvSpPr>
          <p:nvPr>
            <p:ph type="body" idx="1"/>
          </p:nvPr>
        </p:nvSpPr>
        <p:spPr/>
        <p:txBody>
          <a:bodyPr/>
          <a:lstStyle/>
          <a:p>
            <a:r>
              <a:rPr lang="en-IN" dirty="0"/>
              <a:t>Micro Credit defaulter model is basically used get prediction to provide loan for its customer or not on the basis of different features</a:t>
            </a:r>
            <a:endParaRPr lang="en-IN" dirty="0"/>
          </a:p>
        </p:txBody>
      </p:sp>
    </p:spTree>
    <p:extLst>
      <p:ext uri="{BB962C8B-B14F-4D97-AF65-F5344CB8AC3E}">
        <p14:creationId xmlns:p14="http://schemas.microsoft.com/office/powerpoint/2010/main" val="366690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Conceptual Background of the Domain Problem</a:t>
            </a:r>
            <a:endParaRPr lang="en-IN" dirty="0"/>
          </a:p>
        </p:txBody>
      </p:sp>
      <p:sp>
        <p:nvSpPr>
          <p:cNvPr id="3" name="Text Placeholder 2"/>
          <p:cNvSpPr>
            <a:spLocks noGrp="1"/>
          </p:cNvSpPr>
          <p:nvPr>
            <p:ph type="body" idx="1"/>
          </p:nvPr>
        </p:nvSpPr>
        <p:spPr/>
        <p:txBody>
          <a:bodyPr>
            <a:normAutofit fontScale="92500" lnSpcReduction="20000"/>
          </a:bodyPr>
          <a:lstStyle/>
          <a:p>
            <a:r>
              <a:rPr lang="en-IN" dirty="0"/>
              <a:t>Domain knowledge helps to understand to add or remove features as per the business requirement. In order to only feed features that seems to be important to train and check out with the predictions for the new data point</a:t>
            </a:r>
            <a:endParaRPr lang="en-IN" dirty="0"/>
          </a:p>
        </p:txBody>
      </p:sp>
    </p:spTree>
    <p:extLst>
      <p:ext uri="{BB962C8B-B14F-4D97-AF65-F5344CB8AC3E}">
        <p14:creationId xmlns:p14="http://schemas.microsoft.com/office/powerpoint/2010/main" val="411013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Dataset</a:t>
            </a:r>
            <a:endParaRPr lang="en-IN" dirty="0"/>
          </a:p>
        </p:txBody>
      </p:sp>
      <p:sp>
        <p:nvSpPr>
          <p:cNvPr id="3" name="Text Placeholder 2"/>
          <p:cNvSpPr>
            <a:spLocks noGrp="1"/>
          </p:cNvSpPr>
          <p:nvPr>
            <p:ph type="body" idx="1"/>
          </p:nvPr>
        </p:nvSpPr>
        <p:spPr/>
        <p:txBody>
          <a:bodyPr>
            <a:normAutofit fontScale="70000" lnSpcReduction="20000"/>
          </a:bodyPr>
          <a:lstStyle/>
          <a:p>
            <a:r>
              <a:rPr lang="en-IN" dirty="0"/>
              <a:t>Mainly the research done for this particular project is to understand the dataset as it contains near about 2lakh rows and 37 column. Trying to find out what exactly data is given in order to reach the goal by doing some domain expertise knowledge thinking and using open source search on the same.</a:t>
            </a:r>
            <a:endParaRPr lang="en-IN" dirty="0"/>
          </a:p>
        </p:txBody>
      </p:sp>
    </p:spTree>
    <p:extLst>
      <p:ext uri="{BB962C8B-B14F-4D97-AF65-F5344CB8AC3E}">
        <p14:creationId xmlns:p14="http://schemas.microsoft.com/office/powerpoint/2010/main" val="16243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IN" dirty="0"/>
          </a:p>
        </p:txBody>
      </p:sp>
      <p:sp>
        <p:nvSpPr>
          <p:cNvPr id="3" name="Text Placeholder 2"/>
          <p:cNvSpPr>
            <a:spLocks noGrp="1"/>
          </p:cNvSpPr>
          <p:nvPr>
            <p:ph type="body" idx="1"/>
          </p:nvPr>
        </p:nvSpPr>
        <p:spPr>
          <a:xfrm>
            <a:off x="677335" y="4527448"/>
            <a:ext cx="8596668" cy="2030106"/>
          </a:xfrm>
        </p:spPr>
        <p:txBody>
          <a:bodyPr/>
          <a:lstStyle/>
          <a:p>
            <a:r>
              <a:rPr lang="en-US" dirty="0" smtClean="0"/>
              <a:t>1.Data Cleaning</a:t>
            </a:r>
          </a:p>
          <a:p>
            <a:r>
              <a:rPr lang="en-US" dirty="0" smtClean="0"/>
              <a:t>2.Data Preprocessing</a:t>
            </a:r>
          </a:p>
          <a:p>
            <a:r>
              <a:rPr lang="en-US" dirty="0" smtClean="0"/>
              <a:t>3.Model Creation</a:t>
            </a:r>
          </a:p>
          <a:p>
            <a:r>
              <a:rPr lang="en-US" dirty="0" smtClean="0"/>
              <a:t>4.Predictions</a:t>
            </a:r>
          </a:p>
          <a:p>
            <a:endParaRPr lang="en-IN" dirty="0"/>
          </a:p>
        </p:txBody>
      </p:sp>
    </p:spTree>
    <p:extLst>
      <p:ext uri="{BB962C8B-B14F-4D97-AF65-F5344CB8AC3E}">
        <p14:creationId xmlns:p14="http://schemas.microsoft.com/office/powerpoint/2010/main" val="406347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IN" dirty="0"/>
          </a:p>
        </p:txBody>
      </p:sp>
      <p:sp>
        <p:nvSpPr>
          <p:cNvPr id="3" name="Text Placeholder 2"/>
          <p:cNvSpPr>
            <a:spLocks noGrp="1"/>
          </p:cNvSpPr>
          <p:nvPr>
            <p:ph type="body" idx="1"/>
          </p:nvPr>
        </p:nvSpPr>
        <p:spPr/>
        <p:txBody>
          <a:bodyPr>
            <a:normAutofit fontScale="92500"/>
          </a:bodyPr>
          <a:lstStyle/>
          <a:p>
            <a:r>
              <a:rPr lang="en-US" dirty="0" smtClean="0"/>
              <a:t>To list out the features as per the business requirement in the dataset and use a proper data cleaning method such as delete, update ,filling the values</a:t>
            </a:r>
            <a:endParaRPr lang="en-IN" dirty="0"/>
          </a:p>
        </p:txBody>
      </p:sp>
    </p:spTree>
    <p:extLst>
      <p:ext uri="{BB962C8B-B14F-4D97-AF65-F5344CB8AC3E}">
        <p14:creationId xmlns:p14="http://schemas.microsoft.com/office/powerpoint/2010/main" val="112831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IN" dirty="0"/>
          </a:p>
        </p:txBody>
      </p:sp>
      <p:sp>
        <p:nvSpPr>
          <p:cNvPr id="3" name="Text Placeholder 2"/>
          <p:cNvSpPr>
            <a:spLocks noGrp="1"/>
          </p:cNvSpPr>
          <p:nvPr>
            <p:ph type="body" idx="1"/>
          </p:nvPr>
        </p:nvSpPr>
        <p:spPr/>
        <p:txBody>
          <a:bodyPr>
            <a:normAutofit fontScale="92500" lnSpcReduction="20000"/>
          </a:bodyPr>
          <a:lstStyle/>
          <a:p>
            <a:r>
              <a:rPr lang="en-IN" dirty="0"/>
              <a:t>Data </a:t>
            </a:r>
            <a:r>
              <a:rPr lang="en-IN" dirty="0" err="1"/>
              <a:t>preprocessing</a:t>
            </a:r>
            <a:r>
              <a:rPr lang="en-IN" dirty="0"/>
              <a:t> done by deleting non important </a:t>
            </a:r>
            <a:r>
              <a:rPr lang="en-IN" dirty="0" err="1"/>
              <a:t>column,removing</a:t>
            </a:r>
            <a:r>
              <a:rPr lang="en-IN" dirty="0"/>
              <a:t> </a:t>
            </a:r>
            <a:r>
              <a:rPr lang="en-IN" dirty="0" err="1"/>
              <a:t>outliers,dealing</a:t>
            </a:r>
            <a:r>
              <a:rPr lang="en-IN" dirty="0"/>
              <a:t> with the null values(but there are no null values are present in this dataset),to scale the data at a single node, to remove outliers if any</a:t>
            </a:r>
            <a:endParaRPr lang="en-IN" dirty="0"/>
          </a:p>
        </p:txBody>
      </p:sp>
    </p:spTree>
    <p:extLst>
      <p:ext uri="{BB962C8B-B14F-4D97-AF65-F5344CB8AC3E}">
        <p14:creationId xmlns:p14="http://schemas.microsoft.com/office/powerpoint/2010/main" val="50345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IN" dirty="0"/>
          </a:p>
        </p:txBody>
      </p:sp>
      <p:sp>
        <p:nvSpPr>
          <p:cNvPr id="3" name="Text Placeholder 2"/>
          <p:cNvSpPr>
            <a:spLocks noGrp="1"/>
          </p:cNvSpPr>
          <p:nvPr>
            <p:ph type="body" idx="1"/>
          </p:nvPr>
        </p:nvSpPr>
        <p:spPr>
          <a:xfrm>
            <a:off x="677335" y="4527448"/>
            <a:ext cx="8596668" cy="1899478"/>
          </a:xfrm>
        </p:spPr>
        <p:txBody>
          <a:bodyPr/>
          <a:lstStyle/>
          <a:p>
            <a:r>
              <a:rPr lang="en-IN" dirty="0"/>
              <a:t>Model is still performing a training so I have already given   algorithms such as </a:t>
            </a:r>
            <a:r>
              <a:rPr lang="en-IN" dirty="0" err="1"/>
              <a:t>svm,naïve</a:t>
            </a:r>
            <a:r>
              <a:rPr lang="en-IN" dirty="0"/>
              <a:t> </a:t>
            </a:r>
            <a:r>
              <a:rPr lang="en-IN" dirty="0" err="1"/>
              <a:t>bayes,logistic</a:t>
            </a:r>
            <a:r>
              <a:rPr lang="en-IN" dirty="0"/>
              <a:t> </a:t>
            </a:r>
            <a:r>
              <a:rPr lang="en-IN" dirty="0" err="1"/>
              <a:t>regression,decision</a:t>
            </a:r>
            <a:r>
              <a:rPr lang="en-IN" dirty="0"/>
              <a:t> tree classifiers</a:t>
            </a:r>
            <a:r>
              <a:rPr lang="en-IN" dirty="0" smtClean="0"/>
              <a:t>.</a:t>
            </a:r>
          </a:p>
          <a:p>
            <a:r>
              <a:rPr lang="en-IN" dirty="0"/>
              <a:t>Using a for loop given a model with the various </a:t>
            </a:r>
            <a:r>
              <a:rPr lang="en-IN" dirty="0" err="1"/>
              <a:t>metrices</a:t>
            </a:r>
            <a:r>
              <a:rPr lang="en-IN" dirty="0"/>
              <a:t> such as </a:t>
            </a:r>
            <a:r>
              <a:rPr lang="en-IN" dirty="0" err="1"/>
              <a:t>auc</a:t>
            </a:r>
            <a:r>
              <a:rPr lang="en-IN" dirty="0"/>
              <a:t> roc curve ,accuracy </a:t>
            </a:r>
            <a:r>
              <a:rPr lang="en-IN" dirty="0" err="1"/>
              <a:t>score,cross</a:t>
            </a:r>
            <a:r>
              <a:rPr lang="en-IN" dirty="0"/>
              <a:t> </a:t>
            </a:r>
            <a:r>
              <a:rPr lang="en-IN" dirty="0" err="1"/>
              <a:t>val</a:t>
            </a:r>
            <a:r>
              <a:rPr lang="en-IN" dirty="0"/>
              <a:t> </a:t>
            </a:r>
            <a:r>
              <a:rPr lang="en-IN" dirty="0" err="1"/>
              <a:t>score,classification</a:t>
            </a:r>
            <a:r>
              <a:rPr lang="en-IN" dirty="0"/>
              <a:t> report </a:t>
            </a:r>
            <a:r>
              <a:rPr lang="en-IN" dirty="0" err="1"/>
              <a:t>etc</a:t>
            </a:r>
            <a:endParaRPr lang="en-IN" dirty="0"/>
          </a:p>
          <a:p>
            <a:endParaRPr lang="en-IN" dirty="0"/>
          </a:p>
        </p:txBody>
      </p:sp>
    </p:spTree>
    <p:extLst>
      <p:ext uri="{BB962C8B-B14F-4D97-AF65-F5344CB8AC3E}">
        <p14:creationId xmlns:p14="http://schemas.microsoft.com/office/powerpoint/2010/main" val="11936017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415</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Micro Credit Project</vt:lpstr>
      <vt:lpstr>Hardware and Software Requirement</vt:lpstr>
      <vt:lpstr>Business Problem</vt:lpstr>
      <vt:lpstr>Conceptual Background of the Domain Problem</vt:lpstr>
      <vt:lpstr>Review of Dataset</vt:lpstr>
      <vt:lpstr>Approaches</vt:lpstr>
      <vt:lpstr>Data Cleaning</vt:lpstr>
      <vt:lpstr>Data Preprocessing</vt:lpstr>
      <vt:lpstr>Model Creation</vt:lpstr>
      <vt:lpstr>Prediction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Project</dc:title>
  <dc:creator>acer</dc:creator>
  <cp:lastModifiedBy>acer</cp:lastModifiedBy>
  <cp:revision>3</cp:revision>
  <dcterms:created xsi:type="dcterms:W3CDTF">2020-11-13T12:00:01Z</dcterms:created>
  <dcterms:modified xsi:type="dcterms:W3CDTF">2020-11-13T12:18:16Z</dcterms:modified>
</cp:coreProperties>
</file>