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Maligant</a:t>
            </a:r>
            <a:r>
              <a:rPr lang="en-IN" dirty="0" smtClean="0"/>
              <a:t> Comments</a:t>
            </a:r>
            <a:br>
              <a:rPr lang="en-IN" dirty="0" smtClean="0"/>
            </a:br>
            <a:r>
              <a:rPr lang="en-IN" dirty="0" smtClean="0"/>
              <a:t>Classifier</a:t>
            </a:r>
            <a:endParaRPr lang="en-IN" dirty="0"/>
          </a:p>
        </p:txBody>
      </p:sp>
      <p:sp>
        <p:nvSpPr>
          <p:cNvPr id="3" name="Subtitle 2"/>
          <p:cNvSpPr>
            <a:spLocks noGrp="1"/>
          </p:cNvSpPr>
          <p:nvPr>
            <p:ph type="subTitle" idx="1"/>
          </p:nvPr>
        </p:nvSpPr>
        <p:spPr/>
        <p:txBody>
          <a:bodyPr/>
          <a:lstStyle/>
          <a:p>
            <a:r>
              <a:rPr lang="en-US" dirty="0" smtClean="0"/>
              <a:t>NLP DOMAIN PROJECT FOR DETECTION OF COMMENTS</a:t>
            </a:r>
            <a:endParaRPr lang="en-IN" dirty="0"/>
          </a:p>
        </p:txBody>
      </p:sp>
    </p:spTree>
    <p:extLst>
      <p:ext uri="{BB962C8B-B14F-4D97-AF65-F5344CB8AC3E}">
        <p14:creationId xmlns:p14="http://schemas.microsoft.com/office/powerpoint/2010/main" val="278934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a:t>
            </a:r>
            <a:endParaRPr lang="en-IN" dirty="0"/>
          </a:p>
        </p:txBody>
      </p:sp>
      <p:sp>
        <p:nvSpPr>
          <p:cNvPr id="3" name="Text Placeholder 2"/>
          <p:cNvSpPr>
            <a:spLocks noGrp="1"/>
          </p:cNvSpPr>
          <p:nvPr>
            <p:ph type="body" idx="1"/>
          </p:nvPr>
        </p:nvSpPr>
        <p:spPr/>
        <p:txBody>
          <a:bodyPr/>
          <a:lstStyle/>
          <a:p>
            <a:r>
              <a:rPr lang="en-US" dirty="0" smtClean="0"/>
              <a:t>After using different algorithms we can achieve </a:t>
            </a:r>
            <a:r>
              <a:rPr lang="en-US" dirty="0" err="1" smtClean="0"/>
              <a:t>upto</a:t>
            </a:r>
            <a:r>
              <a:rPr lang="en-US" dirty="0" smtClean="0"/>
              <a:t> 99.18% using </a:t>
            </a:r>
            <a:r>
              <a:rPr lang="en-US" dirty="0" err="1" smtClean="0"/>
              <a:t>svm</a:t>
            </a:r>
            <a:r>
              <a:rPr lang="en-US" dirty="0" smtClean="0"/>
              <a:t> model.</a:t>
            </a:r>
            <a:endParaRPr lang="en-IN" dirty="0"/>
          </a:p>
        </p:txBody>
      </p:sp>
    </p:spTree>
    <p:extLst>
      <p:ext uri="{BB962C8B-B14F-4D97-AF65-F5344CB8AC3E}">
        <p14:creationId xmlns:p14="http://schemas.microsoft.com/office/powerpoint/2010/main" val="2414051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Text Placeholder 2"/>
          <p:cNvSpPr>
            <a:spLocks noGrp="1"/>
          </p:cNvSpPr>
          <p:nvPr>
            <p:ph type="body" idx="1"/>
          </p:nvPr>
        </p:nvSpPr>
        <p:spPr>
          <a:xfrm>
            <a:off x="1154955" y="4777381"/>
            <a:ext cx="8825658" cy="1675670"/>
          </a:xfrm>
        </p:spPr>
        <p:txBody>
          <a:bodyPr>
            <a:normAutofit/>
          </a:bodyPr>
          <a:lstStyle/>
          <a:p>
            <a:r>
              <a:rPr lang="en-IN" dirty="0"/>
              <a:t>After doing </a:t>
            </a:r>
            <a:r>
              <a:rPr lang="en-IN" dirty="0" err="1"/>
              <a:t>preprocessing</a:t>
            </a:r>
            <a:r>
              <a:rPr lang="en-IN" dirty="0"/>
              <a:t> which incudes </a:t>
            </a:r>
            <a:r>
              <a:rPr lang="en-IN" dirty="0" err="1"/>
              <a:t>stopwords,word</a:t>
            </a:r>
            <a:r>
              <a:rPr lang="en-IN" dirty="0"/>
              <a:t> lemmatization </a:t>
            </a:r>
            <a:r>
              <a:rPr lang="en-IN" dirty="0" err="1"/>
              <a:t>technique,tfidf</a:t>
            </a:r>
            <a:r>
              <a:rPr lang="en-IN" dirty="0"/>
              <a:t> and count vectorization the dataset finally supplied to the different models to analyse and finalise the final model which works better as compare to other</a:t>
            </a:r>
            <a:endParaRPr lang="en-IN" dirty="0"/>
          </a:p>
        </p:txBody>
      </p:sp>
    </p:spTree>
    <p:extLst>
      <p:ext uri="{BB962C8B-B14F-4D97-AF65-F5344CB8AC3E}">
        <p14:creationId xmlns:p14="http://schemas.microsoft.com/office/powerpoint/2010/main" val="196185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a:t>
            </a:r>
            <a:endParaRPr lang="en-IN" dirty="0"/>
          </a:p>
        </p:txBody>
      </p:sp>
      <p:sp>
        <p:nvSpPr>
          <p:cNvPr id="3" name="Rectangle 2"/>
          <p:cNvSpPr/>
          <p:nvPr/>
        </p:nvSpPr>
        <p:spPr>
          <a:xfrm>
            <a:off x="4328160" y="228072"/>
            <a:ext cx="6096000" cy="6384440"/>
          </a:xfrm>
          <a:prstGeom prst="rect">
            <a:avLst/>
          </a:prstGeom>
        </p:spPr>
        <p:txBody>
          <a:bodyPr>
            <a:spAutoFit/>
          </a:bodyPr>
          <a:lstStyle/>
          <a:p>
            <a:pPr marL="4572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1)</a:t>
            </a:r>
            <a:r>
              <a:rPr lang="en-IN" dirty="0" err="1">
                <a:latin typeface="Calibri" panose="020F0502020204030204" pitchFamily="34" charset="0"/>
                <a:ea typeface="Calibri" panose="020F0502020204030204" pitchFamily="34" charset="0"/>
                <a:cs typeface="Times New Roman" panose="02020603050405020304" pitchFamily="18" charset="0"/>
              </a:rPr>
              <a:t>KNeighborsClassifier</a:t>
            </a:r>
            <a:r>
              <a:rPr lang="en-IN" dirty="0">
                <a:latin typeface="Calibri" panose="020F0502020204030204" pitchFamily="34" charset="0"/>
                <a:ea typeface="Calibri" panose="020F0502020204030204" pitchFamily="34" charset="0"/>
                <a:cs typeface="Times New Roman" panose="02020603050405020304" pitchFamily="18" charset="0"/>
              </a:rPr>
              <a:t>(</a:t>
            </a:r>
            <a:r>
              <a:rPr lang="en-IN" dirty="0" err="1">
                <a:latin typeface="Calibri" panose="020F0502020204030204" pitchFamily="34" charset="0"/>
                <a:ea typeface="Calibri" panose="020F0502020204030204" pitchFamily="34" charset="0"/>
                <a:cs typeface="Times New Roman" panose="02020603050405020304" pitchFamily="18" charset="0"/>
              </a:rPr>
              <a:t>n_neighbors</a:t>
            </a:r>
            <a:r>
              <a:rPr lang="en-IN" dirty="0">
                <a:latin typeface="Calibri" panose="020F0502020204030204" pitchFamily="34" charset="0"/>
                <a:ea typeface="Calibri" panose="020F0502020204030204" pitchFamily="34" charset="0"/>
                <a:cs typeface="Times New Roman" panose="02020603050405020304" pitchFamily="18" charset="0"/>
              </a:rPr>
              <a:t>=6)</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rPr>
              <a:t>Accuracy Score 0.991301732133457</a:t>
            </a:r>
            <a:endParaRPr lang="en-IN"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cross_val_score</a:t>
            </a:r>
            <a:r>
              <a:rPr lang="en-IN" dirty="0">
                <a:latin typeface="Calibri" panose="020F0502020204030204" pitchFamily="34" charset="0"/>
                <a:ea typeface="Calibri" panose="020F0502020204030204" pitchFamily="34" charset="0"/>
                <a:cs typeface="Times New Roman" panose="02020603050405020304" pitchFamily="18" charset="0"/>
              </a:rPr>
              <a:t> =  0.9914604211548335</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roc_auc_curve</a:t>
            </a:r>
            <a:r>
              <a:rPr lang="en-IN" dirty="0">
                <a:latin typeface="Calibri" panose="020F0502020204030204" pitchFamily="34" charset="0"/>
                <a:ea typeface="Calibri" panose="020F0502020204030204" pitchFamily="34" charset="0"/>
                <a:cs typeface="Times New Roman" panose="02020603050405020304" pitchFamily="18" charset="0"/>
              </a:rPr>
              <a:t> 0.524880155996909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2)SVC():-</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rPr>
              <a:t>Accuracy Score 0.9918030732208658</a:t>
            </a:r>
            <a:endParaRPr lang="en-IN"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cross_val_score</a:t>
            </a:r>
            <a:r>
              <a:rPr lang="en-IN" dirty="0">
                <a:latin typeface="Calibri" panose="020F0502020204030204" pitchFamily="34" charset="0"/>
                <a:ea typeface="Calibri" panose="020F0502020204030204" pitchFamily="34" charset="0"/>
                <a:cs typeface="Times New Roman" panose="02020603050405020304" pitchFamily="18" charset="0"/>
              </a:rPr>
              <a:t> =  0.9919701241415229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roc_auc_curve</a:t>
            </a:r>
            <a:r>
              <a:rPr lang="en-IN" dirty="0">
                <a:latin typeface="Calibri" panose="020F0502020204030204" pitchFamily="34" charset="0"/>
                <a:ea typeface="Calibri" panose="020F0502020204030204" pitchFamily="34" charset="0"/>
                <a:cs typeface="Times New Roman" panose="02020603050405020304" pitchFamily="18" charset="0"/>
              </a:rPr>
              <a:t> 0.5717944969999409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3)</a:t>
            </a:r>
            <a:r>
              <a:rPr lang="en-IN" dirty="0" err="1">
                <a:latin typeface="Calibri" panose="020F0502020204030204" pitchFamily="34" charset="0"/>
                <a:ea typeface="Calibri" panose="020F0502020204030204" pitchFamily="34" charset="0"/>
                <a:cs typeface="Times New Roman" panose="02020603050405020304" pitchFamily="18" charset="0"/>
              </a:rPr>
              <a:t>LogisticRegression</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rPr>
              <a:t>Accuracy Score 0.9915524026771614</a:t>
            </a:r>
            <a:endParaRPr lang="en-IN"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cross_val_score</a:t>
            </a:r>
            <a:r>
              <a:rPr lang="en-IN" dirty="0">
                <a:latin typeface="Calibri" panose="020F0502020204030204" pitchFamily="34" charset="0"/>
                <a:ea typeface="Calibri" panose="020F0502020204030204" pitchFamily="34" charset="0"/>
                <a:cs typeface="Times New Roman" panose="02020603050405020304" pitchFamily="18" charset="0"/>
              </a:rPr>
              <a:t> =  0.9918614976557636</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roc_auc_curve</a:t>
            </a:r>
            <a:r>
              <a:rPr lang="en-IN" dirty="0">
                <a:latin typeface="Calibri" panose="020F0502020204030204" pitchFamily="34" charset="0"/>
                <a:ea typeface="Calibri" panose="020F0502020204030204" pitchFamily="34" charset="0"/>
                <a:cs typeface="Times New Roman" panose="02020603050405020304" pitchFamily="18" charset="0"/>
              </a:rPr>
              <a:t> 0.5757851978957124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4)</a:t>
            </a:r>
            <a:r>
              <a:rPr lang="en-IN" dirty="0" err="1">
                <a:latin typeface="Calibri" panose="020F0502020204030204" pitchFamily="34" charset="0"/>
                <a:ea typeface="Calibri" panose="020F0502020204030204" pitchFamily="34" charset="0"/>
                <a:cs typeface="Times New Roman" panose="02020603050405020304" pitchFamily="18" charset="0"/>
              </a:rPr>
              <a:t>DecisionTreeClassifier</a:t>
            </a:r>
            <a:r>
              <a:rPr lang="en-IN" dirty="0">
                <a:latin typeface="Calibri" panose="020F0502020204030204" pitchFamily="34" charset="0"/>
                <a:ea typeface="Calibri" panose="020F0502020204030204" pitchFamily="34" charset="0"/>
                <a:cs typeface="Times New Roman" panose="02020603050405020304" pitchFamily="18" charset="0"/>
              </a:rPr>
              <a:t>(</a:t>
            </a:r>
            <a:r>
              <a:rPr lang="en-IN" dirty="0" err="1">
                <a:latin typeface="Calibri" panose="020F0502020204030204" pitchFamily="34" charset="0"/>
                <a:ea typeface="Calibri" panose="020F0502020204030204" pitchFamily="34" charset="0"/>
                <a:cs typeface="Times New Roman" panose="02020603050405020304" pitchFamily="18" charset="0"/>
              </a:rPr>
              <a:t>random_state</a:t>
            </a:r>
            <a:r>
              <a:rPr lang="en-IN" dirty="0">
                <a:latin typeface="Calibri" panose="020F0502020204030204" pitchFamily="34" charset="0"/>
                <a:ea typeface="Calibri" panose="020F0502020204030204" pitchFamily="34" charset="0"/>
                <a:cs typeface="Times New Roman" panose="02020603050405020304" pitchFamily="18" charset="0"/>
              </a:rPr>
              <a:t>=6)</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rPr>
              <a:t>Accuracy Score 0.9895470383275261</a:t>
            </a:r>
            <a:endParaRPr lang="en-IN"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cross_val_score</a:t>
            </a:r>
            <a:r>
              <a:rPr lang="en-IN" dirty="0">
                <a:latin typeface="Calibri" panose="020F0502020204030204" pitchFamily="34" charset="0"/>
                <a:ea typeface="Calibri" panose="020F0502020204030204" pitchFamily="34" charset="0"/>
                <a:cs typeface="Times New Roman" panose="02020603050405020304" pitchFamily="18" charset="0"/>
              </a:rPr>
              <a:t> =  0.9902655402848028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dirty="0" err="1" smtClean="0">
                <a:latin typeface="Calibri" panose="020F0502020204030204" pitchFamily="34" charset="0"/>
                <a:ea typeface="Calibri" panose="020F0502020204030204" pitchFamily="34" charset="0"/>
                <a:cs typeface="Times New Roman" panose="02020603050405020304" pitchFamily="18" charset="0"/>
              </a:rPr>
              <a:t>roc_auc_curve</a:t>
            </a: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0.64751021858795</a:t>
            </a:r>
            <a:r>
              <a:rPr lang="en-IN" sz="2000" dirty="0">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24204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4812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Requirement</a:t>
            </a:r>
            <a:endParaRPr lang="en-IN" dirty="0"/>
          </a:p>
        </p:txBody>
      </p:sp>
      <p:sp>
        <p:nvSpPr>
          <p:cNvPr id="3" name="Text Placeholder 2"/>
          <p:cNvSpPr>
            <a:spLocks noGrp="1"/>
          </p:cNvSpPr>
          <p:nvPr>
            <p:ph type="body" idx="1"/>
          </p:nvPr>
        </p:nvSpPr>
        <p:spPr>
          <a:xfrm>
            <a:off x="1154955" y="4777380"/>
            <a:ext cx="8825658" cy="2080619"/>
          </a:xfrm>
        </p:spPr>
        <p:txBody>
          <a:bodyPr>
            <a:normAutofit fontScale="85000" lnSpcReduction="20000"/>
          </a:bodyPr>
          <a:lstStyle/>
          <a:p>
            <a:r>
              <a:rPr lang="en-IN" dirty="0"/>
              <a:t>Hardware Requirements:-We have to use minimum 8gb ram laptop of mine but suggesting to work on Google </a:t>
            </a:r>
            <a:r>
              <a:rPr lang="en-IN" dirty="0" err="1"/>
              <a:t>collab</a:t>
            </a:r>
            <a:r>
              <a:rPr lang="en-IN" dirty="0"/>
              <a:t> as the size of the dataset is pretty larger.</a:t>
            </a:r>
          </a:p>
          <a:p>
            <a:r>
              <a:rPr lang="en-IN" dirty="0"/>
              <a:t>Software/Tools Requirements:- I have used </a:t>
            </a:r>
            <a:r>
              <a:rPr lang="en-IN" dirty="0" err="1"/>
              <a:t>numpy,pandas,scipy</a:t>
            </a:r>
            <a:r>
              <a:rPr lang="en-IN" dirty="0"/>
              <a:t> </a:t>
            </a:r>
            <a:r>
              <a:rPr lang="en-IN" dirty="0" err="1"/>
              <a:t>liabraries</a:t>
            </a:r>
            <a:r>
              <a:rPr lang="en-IN" dirty="0"/>
              <a:t> extensively for data </a:t>
            </a:r>
            <a:r>
              <a:rPr lang="en-IN" dirty="0" err="1"/>
              <a:t>preprocessing</a:t>
            </a:r>
            <a:r>
              <a:rPr lang="en-IN" dirty="0"/>
              <a:t>. Used </a:t>
            </a:r>
            <a:r>
              <a:rPr lang="en-IN" dirty="0" err="1"/>
              <a:t>matplotlib</a:t>
            </a:r>
            <a:r>
              <a:rPr lang="en-IN" dirty="0"/>
              <a:t> and </a:t>
            </a:r>
            <a:r>
              <a:rPr lang="en-IN" dirty="0" err="1"/>
              <a:t>seaborn</a:t>
            </a:r>
            <a:r>
              <a:rPr lang="en-IN" dirty="0"/>
              <a:t> library for the graphical </a:t>
            </a:r>
            <a:r>
              <a:rPr lang="en-IN" dirty="0" err="1"/>
              <a:t>representation.Scikit</a:t>
            </a:r>
            <a:r>
              <a:rPr lang="en-IN" dirty="0"/>
              <a:t>-Learn library to choose a </a:t>
            </a:r>
            <a:r>
              <a:rPr lang="en-IN" dirty="0" err="1"/>
              <a:t>model.also</a:t>
            </a:r>
            <a:r>
              <a:rPr lang="en-IN" dirty="0"/>
              <a:t> used some data </a:t>
            </a:r>
            <a:r>
              <a:rPr lang="en-IN" dirty="0" err="1"/>
              <a:t>preprocessing</a:t>
            </a:r>
            <a:r>
              <a:rPr lang="en-IN" dirty="0"/>
              <a:t> techniques such as </a:t>
            </a:r>
            <a:r>
              <a:rPr lang="en-IN" dirty="0" err="1"/>
              <a:t>preprocessing,decomposition</a:t>
            </a:r>
            <a:r>
              <a:rPr lang="en-IN" dirty="0"/>
              <a:t> library.</a:t>
            </a:r>
          </a:p>
          <a:p>
            <a:endParaRPr lang="en-IN" dirty="0"/>
          </a:p>
        </p:txBody>
      </p:sp>
    </p:spTree>
    <p:extLst>
      <p:ext uri="{BB962C8B-B14F-4D97-AF65-F5344CB8AC3E}">
        <p14:creationId xmlns:p14="http://schemas.microsoft.com/office/powerpoint/2010/main" val="23250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endParaRPr lang="en-IN" dirty="0"/>
          </a:p>
        </p:txBody>
      </p:sp>
      <p:sp>
        <p:nvSpPr>
          <p:cNvPr id="3" name="Text Placeholder 2"/>
          <p:cNvSpPr>
            <a:spLocks noGrp="1"/>
          </p:cNvSpPr>
          <p:nvPr>
            <p:ph type="body" idx="1"/>
          </p:nvPr>
        </p:nvSpPr>
        <p:spPr>
          <a:xfrm>
            <a:off x="1154955" y="4777381"/>
            <a:ext cx="8825658" cy="1875968"/>
          </a:xfrm>
        </p:spPr>
        <p:txBody>
          <a:bodyPr>
            <a:normAutofit fontScale="85000" lnSpcReduction="10000"/>
          </a:bodyPr>
          <a:lstStyle/>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thoughts.so in order to detect these messages need to build a machine to identify it</a:t>
            </a:r>
            <a:endParaRPr lang="en-IN" dirty="0"/>
          </a:p>
        </p:txBody>
      </p:sp>
    </p:spTree>
    <p:extLst>
      <p:ext uri="{BB962C8B-B14F-4D97-AF65-F5344CB8AC3E}">
        <p14:creationId xmlns:p14="http://schemas.microsoft.com/office/powerpoint/2010/main" val="390460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Conceptual Background of the Domain Problem</a:t>
            </a:r>
          </a:p>
        </p:txBody>
      </p:sp>
      <p:sp>
        <p:nvSpPr>
          <p:cNvPr id="3" name="Text Placeholder 2"/>
          <p:cNvSpPr>
            <a:spLocks noGrp="1"/>
          </p:cNvSpPr>
          <p:nvPr>
            <p:ph type="body" idx="1"/>
          </p:nvPr>
        </p:nvSpPr>
        <p:spPr>
          <a:xfrm>
            <a:off x="1154955" y="4777380"/>
            <a:ext cx="8825658" cy="1902093"/>
          </a:xfrm>
        </p:spPr>
        <p:txBody>
          <a:bodyPr>
            <a:normAutofit fontScale="92500"/>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IN" dirty="0"/>
          </a:p>
        </p:txBody>
      </p:sp>
    </p:spTree>
    <p:extLst>
      <p:ext uri="{BB962C8B-B14F-4D97-AF65-F5344CB8AC3E}">
        <p14:creationId xmlns:p14="http://schemas.microsoft.com/office/powerpoint/2010/main" val="333711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Dataset</a:t>
            </a:r>
            <a:endParaRPr lang="en-IN" dirty="0"/>
          </a:p>
        </p:txBody>
      </p:sp>
      <p:sp>
        <p:nvSpPr>
          <p:cNvPr id="3" name="Text Placeholder 2"/>
          <p:cNvSpPr>
            <a:spLocks noGrp="1"/>
          </p:cNvSpPr>
          <p:nvPr>
            <p:ph type="body" idx="1"/>
          </p:nvPr>
        </p:nvSpPr>
        <p:spPr>
          <a:xfrm>
            <a:off x="1154955" y="4777380"/>
            <a:ext cx="8825658" cy="1902093"/>
          </a:xfrm>
        </p:spPr>
        <p:txBody>
          <a:bodyPr>
            <a:normAutofit fontScale="92500" lnSpcReduction="20000"/>
          </a:bodyPr>
          <a:lstStyle/>
          <a:p>
            <a:r>
              <a:rPr lang="en-IN" dirty="0"/>
              <a:t>The data set contains the training set, which has approximately 1,59,000 samples and the test set which contains nearly 1,53,000 samples. All the data samples contain 8 fields which includes ‘Id’, ‘Comments’, ‘Malignant’, ‘Highly malignant’, ‘Rude’, ‘Threat’, ‘Abuse’ and ‘Loathe’.</a:t>
            </a:r>
          </a:p>
          <a:p>
            <a:r>
              <a:rPr lang="en-IN" dirty="0"/>
              <a:t>In which our goal is to focus </a:t>
            </a:r>
            <a:r>
              <a:rPr lang="en-IN" dirty="0" err="1"/>
              <a:t>on”Loathe</a:t>
            </a:r>
            <a:r>
              <a:rPr lang="en-IN" dirty="0"/>
              <a:t>” column and analyse the text for in “comments” column.</a:t>
            </a:r>
            <a:endParaRPr lang="en-IN" dirty="0"/>
          </a:p>
        </p:txBody>
      </p:sp>
    </p:spTree>
    <p:extLst>
      <p:ext uri="{BB962C8B-B14F-4D97-AF65-F5344CB8AC3E}">
        <p14:creationId xmlns:p14="http://schemas.microsoft.com/office/powerpoint/2010/main" val="23483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a:t>
            </a:r>
            <a:endParaRPr lang="en-IN" dirty="0"/>
          </a:p>
        </p:txBody>
      </p:sp>
      <p:sp>
        <p:nvSpPr>
          <p:cNvPr id="3" name="Text Placeholder 2"/>
          <p:cNvSpPr>
            <a:spLocks noGrp="1"/>
          </p:cNvSpPr>
          <p:nvPr>
            <p:ph type="body" idx="1"/>
          </p:nvPr>
        </p:nvSpPr>
        <p:spPr>
          <a:xfrm>
            <a:off x="1154955" y="4777381"/>
            <a:ext cx="8825658" cy="1919510"/>
          </a:xfrm>
        </p:spPr>
        <p:txBody>
          <a:bodyPr>
            <a:normAutofit/>
          </a:bodyPr>
          <a:lstStyle/>
          <a:p>
            <a:r>
              <a:rPr lang="en-US" dirty="0"/>
              <a:t>1.Data Cleaning</a:t>
            </a:r>
          </a:p>
          <a:p>
            <a:r>
              <a:rPr lang="en-US" dirty="0"/>
              <a:t>2.Data Preprocessing</a:t>
            </a:r>
          </a:p>
          <a:p>
            <a:r>
              <a:rPr lang="en-US" dirty="0"/>
              <a:t>3.Model Creation</a:t>
            </a:r>
          </a:p>
          <a:p>
            <a:r>
              <a:rPr lang="en-US" dirty="0"/>
              <a:t>4.Predictions</a:t>
            </a:r>
          </a:p>
          <a:p>
            <a:endParaRPr lang="en-IN" dirty="0"/>
          </a:p>
        </p:txBody>
      </p:sp>
    </p:spTree>
    <p:extLst>
      <p:ext uri="{BB962C8B-B14F-4D97-AF65-F5344CB8AC3E}">
        <p14:creationId xmlns:p14="http://schemas.microsoft.com/office/powerpoint/2010/main" val="346947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endParaRPr lang="en-IN" dirty="0"/>
          </a:p>
        </p:txBody>
      </p:sp>
      <p:sp>
        <p:nvSpPr>
          <p:cNvPr id="3" name="Text Placeholder 2"/>
          <p:cNvSpPr>
            <a:spLocks noGrp="1"/>
          </p:cNvSpPr>
          <p:nvPr>
            <p:ph type="body" idx="1"/>
          </p:nvPr>
        </p:nvSpPr>
        <p:spPr>
          <a:xfrm>
            <a:off x="1154955" y="4777380"/>
            <a:ext cx="8825658" cy="1710505"/>
          </a:xfrm>
        </p:spPr>
        <p:txBody>
          <a:bodyPr>
            <a:normAutofit/>
          </a:bodyPr>
          <a:lstStyle/>
          <a:p>
            <a:r>
              <a:rPr lang="en-US" dirty="0"/>
              <a:t>To list out the features as per the business requirement in the dataset and use a proper data cleaning method such as delete, update ,filling the values</a:t>
            </a:r>
            <a:endParaRPr lang="en-IN" dirty="0"/>
          </a:p>
          <a:p>
            <a:endParaRPr lang="en-IN" dirty="0"/>
          </a:p>
        </p:txBody>
      </p:sp>
    </p:spTree>
    <p:extLst>
      <p:ext uri="{BB962C8B-B14F-4D97-AF65-F5344CB8AC3E}">
        <p14:creationId xmlns:p14="http://schemas.microsoft.com/office/powerpoint/2010/main" val="178565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Text Placeholder 2"/>
          <p:cNvSpPr>
            <a:spLocks noGrp="1"/>
          </p:cNvSpPr>
          <p:nvPr>
            <p:ph type="body" idx="1"/>
          </p:nvPr>
        </p:nvSpPr>
        <p:spPr>
          <a:xfrm>
            <a:off x="1154955" y="4777381"/>
            <a:ext cx="8825658" cy="1666962"/>
          </a:xfrm>
        </p:spPr>
        <p:txBody>
          <a:bodyPr>
            <a:normAutofit/>
          </a:bodyPr>
          <a:lstStyle/>
          <a:p>
            <a:r>
              <a:rPr lang="en-IN" dirty="0"/>
              <a:t>Data </a:t>
            </a:r>
            <a:r>
              <a:rPr lang="en-IN" dirty="0" err="1"/>
              <a:t>preprocessing</a:t>
            </a:r>
            <a:r>
              <a:rPr lang="en-IN" dirty="0"/>
              <a:t> done by deleting non important </a:t>
            </a:r>
            <a:r>
              <a:rPr lang="en-IN" dirty="0" err="1"/>
              <a:t>column,removing</a:t>
            </a:r>
            <a:r>
              <a:rPr lang="en-IN" dirty="0"/>
              <a:t> </a:t>
            </a:r>
            <a:r>
              <a:rPr lang="en-IN" dirty="0" err="1"/>
              <a:t>outliers,dealing</a:t>
            </a:r>
            <a:r>
              <a:rPr lang="en-IN" dirty="0"/>
              <a:t> with the null values(but there are no null values are present in this dataset),to scale the data at a single node, to remove outliers if any</a:t>
            </a:r>
          </a:p>
          <a:p>
            <a:endParaRPr lang="en-IN" dirty="0"/>
          </a:p>
        </p:txBody>
      </p:sp>
    </p:spTree>
    <p:extLst>
      <p:ext uri="{BB962C8B-B14F-4D97-AF65-F5344CB8AC3E}">
        <p14:creationId xmlns:p14="http://schemas.microsoft.com/office/powerpoint/2010/main" val="124693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endParaRPr lang="en-IN" dirty="0"/>
          </a:p>
        </p:txBody>
      </p:sp>
      <p:sp>
        <p:nvSpPr>
          <p:cNvPr id="3" name="Text Placeholder 2"/>
          <p:cNvSpPr>
            <a:spLocks noGrp="1"/>
          </p:cNvSpPr>
          <p:nvPr>
            <p:ph type="body" idx="1"/>
          </p:nvPr>
        </p:nvSpPr>
        <p:spPr>
          <a:xfrm>
            <a:off x="1154955" y="4777380"/>
            <a:ext cx="8825658" cy="1867260"/>
          </a:xfrm>
        </p:spPr>
        <p:txBody>
          <a:bodyPr>
            <a:normAutofit/>
          </a:bodyPr>
          <a:lstStyle/>
          <a:p>
            <a:r>
              <a:rPr lang="en-IN" dirty="0"/>
              <a:t>Following are the </a:t>
            </a:r>
            <a:r>
              <a:rPr lang="en-IN" dirty="0" err="1"/>
              <a:t>alogorithms</a:t>
            </a:r>
            <a:r>
              <a:rPr lang="en-IN" dirty="0"/>
              <a:t> that I use for this problem:-</a:t>
            </a:r>
            <a:r>
              <a:rPr lang="en-IN" dirty="0" err="1"/>
              <a:t>kneighboursclassifier,SVC,Logistic</a:t>
            </a:r>
            <a:r>
              <a:rPr lang="en-IN" dirty="0"/>
              <a:t> </a:t>
            </a:r>
            <a:r>
              <a:rPr lang="en-IN" dirty="0" err="1"/>
              <a:t>Regression,Decision</a:t>
            </a:r>
            <a:r>
              <a:rPr lang="en-IN" dirty="0"/>
              <a:t> Tree </a:t>
            </a:r>
            <a:r>
              <a:rPr lang="en-IN" dirty="0" err="1"/>
              <a:t>Classifier,GaussionNB.By</a:t>
            </a:r>
            <a:r>
              <a:rPr lang="en-IN" dirty="0"/>
              <a:t> selecting multiple algorithm we can actually able to see that which perform very well on the </a:t>
            </a:r>
            <a:r>
              <a:rPr lang="en-IN" dirty="0" smtClean="0"/>
              <a:t>dataset.</a:t>
            </a:r>
          </a:p>
          <a:p>
            <a:endParaRPr lang="en-IN" dirty="0" smtClean="0"/>
          </a:p>
          <a:p>
            <a:endParaRPr lang="en-IN" dirty="0"/>
          </a:p>
        </p:txBody>
      </p:sp>
    </p:spTree>
    <p:extLst>
      <p:ext uri="{BB962C8B-B14F-4D97-AF65-F5344CB8AC3E}">
        <p14:creationId xmlns:p14="http://schemas.microsoft.com/office/powerpoint/2010/main" val="4196012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19</TotalTime>
  <Words>516</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Ion</vt:lpstr>
      <vt:lpstr>Maligant Comments Classifier</vt:lpstr>
      <vt:lpstr>Hardware and Software Requirement</vt:lpstr>
      <vt:lpstr>Business Problem</vt:lpstr>
      <vt:lpstr>Conceptual Background of the Domain Problem</vt:lpstr>
      <vt:lpstr>Review of Dataset</vt:lpstr>
      <vt:lpstr>Approaches</vt:lpstr>
      <vt:lpstr>Data Cleaning</vt:lpstr>
      <vt:lpstr>Data Preprocessing</vt:lpstr>
      <vt:lpstr>Model Creation</vt:lpstr>
      <vt:lpstr>Prediction</vt:lpstr>
      <vt:lpstr>Conclusion</vt:lpstr>
      <vt:lpstr>Key Findings</vt:lpstr>
      <vt:lpstr>Key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3</cp:revision>
  <dcterms:created xsi:type="dcterms:W3CDTF">2020-12-06T17:22:08Z</dcterms:created>
  <dcterms:modified xsi:type="dcterms:W3CDTF">2020-12-06T17:41:38Z</dcterms:modified>
</cp:coreProperties>
</file>