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Fake News Project</a:t>
            </a:r>
            <a:endParaRPr lang="en-IN" dirty="0"/>
          </a:p>
        </p:txBody>
      </p:sp>
      <p:sp>
        <p:nvSpPr>
          <p:cNvPr id="3" name="Subtitle 2"/>
          <p:cNvSpPr>
            <a:spLocks noGrp="1"/>
          </p:cNvSpPr>
          <p:nvPr>
            <p:ph type="subTitle" idx="1"/>
          </p:nvPr>
        </p:nvSpPr>
        <p:spPr/>
        <p:txBody>
          <a:bodyPr/>
          <a:lstStyle/>
          <a:p>
            <a:r>
              <a:rPr lang="en-US" dirty="0" smtClean="0"/>
              <a:t>Media Domain Project</a:t>
            </a:r>
            <a:endParaRPr lang="en-IN" dirty="0"/>
          </a:p>
        </p:txBody>
      </p:sp>
    </p:spTree>
    <p:extLst>
      <p:ext uri="{BB962C8B-B14F-4D97-AF65-F5344CB8AC3E}">
        <p14:creationId xmlns:p14="http://schemas.microsoft.com/office/powerpoint/2010/main" val="91002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Predictions</a:t>
            </a:r>
            <a:endParaRPr lang="en-IN" dirty="0"/>
          </a:p>
        </p:txBody>
      </p:sp>
      <p:sp>
        <p:nvSpPr>
          <p:cNvPr id="3" name="Subtitle 2"/>
          <p:cNvSpPr>
            <a:spLocks noGrp="1"/>
          </p:cNvSpPr>
          <p:nvPr>
            <p:ph type="subTitle" idx="1"/>
          </p:nvPr>
        </p:nvSpPr>
        <p:spPr/>
        <p:txBody>
          <a:bodyPr/>
          <a:lstStyle/>
          <a:p>
            <a:r>
              <a:rPr lang="en-US" dirty="0" smtClean="0"/>
              <a:t>Used 3 classifiers such as logistic regression, naïve Bayes, decision tree classifier.</a:t>
            </a:r>
            <a:endParaRPr lang="en-IN" dirty="0"/>
          </a:p>
        </p:txBody>
      </p:sp>
    </p:spTree>
    <p:extLst>
      <p:ext uri="{BB962C8B-B14F-4D97-AF65-F5344CB8AC3E}">
        <p14:creationId xmlns:p14="http://schemas.microsoft.com/office/powerpoint/2010/main" val="68409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a:t>
            </a:r>
            <a:endParaRPr lang="en-IN" dirty="0"/>
          </a:p>
        </p:txBody>
      </p:sp>
      <p:sp>
        <p:nvSpPr>
          <p:cNvPr id="3" name="Subtitle 2"/>
          <p:cNvSpPr>
            <a:spLocks noGrp="1"/>
          </p:cNvSpPr>
          <p:nvPr>
            <p:ph type="subTitle" idx="1"/>
          </p:nvPr>
        </p:nvSpPr>
        <p:spPr/>
        <p:txBody>
          <a:bodyPr>
            <a:normAutofit fontScale="92500"/>
          </a:bodyPr>
          <a:lstStyle/>
          <a:p>
            <a:r>
              <a:rPr lang="en-US" dirty="0" smtClean="0"/>
              <a:t>Achieved accuracy score for Logistic regression – 96.11%,Naïve Bayes – 88.61% , Decision Tree Classifier – 96.55%. So we can choose Decision Tree Classifier for </a:t>
            </a:r>
            <a:r>
              <a:rPr lang="en-US" smtClean="0"/>
              <a:t>the predictions.</a:t>
            </a:r>
            <a:endParaRPr lang="en-IN" dirty="0"/>
          </a:p>
        </p:txBody>
      </p:sp>
    </p:spTree>
    <p:extLst>
      <p:ext uri="{BB962C8B-B14F-4D97-AF65-F5344CB8AC3E}">
        <p14:creationId xmlns:p14="http://schemas.microsoft.com/office/powerpoint/2010/main" val="381920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Hardware and Software Requirement</a:t>
            </a:r>
            <a:endParaRPr lang="en-IN" dirty="0"/>
          </a:p>
        </p:txBody>
      </p:sp>
      <p:sp>
        <p:nvSpPr>
          <p:cNvPr id="3" name="Subtitle 2"/>
          <p:cNvSpPr>
            <a:spLocks noGrp="1"/>
          </p:cNvSpPr>
          <p:nvPr>
            <p:ph type="subTitle" idx="1"/>
          </p:nvPr>
        </p:nvSpPr>
        <p:spPr>
          <a:xfrm>
            <a:off x="1100015" y="4670245"/>
            <a:ext cx="7315200" cy="1538965"/>
          </a:xfrm>
        </p:spPr>
        <p:txBody>
          <a:bodyPr>
            <a:normAutofit/>
          </a:bodyPr>
          <a:lstStyle/>
          <a:p>
            <a:r>
              <a:rPr lang="en-IN" dirty="0"/>
              <a:t>Hardware Requirements:-We have to use minimum 8gb ram laptop of mine but suggesting to work on Google </a:t>
            </a:r>
            <a:r>
              <a:rPr lang="en-IN" dirty="0" err="1"/>
              <a:t>collab</a:t>
            </a:r>
            <a:r>
              <a:rPr lang="en-IN" dirty="0"/>
              <a:t> </a:t>
            </a:r>
            <a:r>
              <a:rPr lang="en-IN" dirty="0" smtClean="0"/>
              <a:t>if the training takes a longer time than usual.</a:t>
            </a:r>
          </a:p>
          <a:p>
            <a:endParaRPr lang="en-IN" dirty="0" smtClean="0"/>
          </a:p>
          <a:p>
            <a:endParaRPr lang="en-IN" dirty="0"/>
          </a:p>
          <a:p>
            <a:endParaRPr lang="en-IN" dirty="0"/>
          </a:p>
        </p:txBody>
      </p:sp>
    </p:spTree>
    <p:extLst>
      <p:ext uri="{BB962C8B-B14F-4D97-AF65-F5344CB8AC3E}">
        <p14:creationId xmlns:p14="http://schemas.microsoft.com/office/powerpoint/2010/main" val="99849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Problem</a:t>
            </a:r>
            <a:endParaRPr lang="en-IN" dirty="0"/>
          </a:p>
        </p:txBody>
      </p:sp>
      <p:sp>
        <p:nvSpPr>
          <p:cNvPr id="3" name="Subtitle 2"/>
          <p:cNvSpPr>
            <a:spLocks noGrp="1"/>
          </p:cNvSpPr>
          <p:nvPr>
            <p:ph type="subTitle" idx="1"/>
          </p:nvPr>
        </p:nvSpPr>
        <p:spPr/>
        <p:txBody>
          <a:bodyPr/>
          <a:lstStyle/>
          <a:p>
            <a:r>
              <a:rPr lang="en-US" dirty="0" smtClean="0"/>
              <a:t>To detect and predict the real or fake news based on given data</a:t>
            </a:r>
            <a:endParaRPr lang="en-IN" dirty="0"/>
          </a:p>
        </p:txBody>
      </p:sp>
    </p:spTree>
    <p:extLst>
      <p:ext uri="{BB962C8B-B14F-4D97-AF65-F5344CB8AC3E}">
        <p14:creationId xmlns:p14="http://schemas.microsoft.com/office/powerpoint/2010/main" val="52569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Conceptual Background of the Domain Problem</a:t>
            </a:r>
          </a:p>
        </p:txBody>
      </p:sp>
      <p:sp>
        <p:nvSpPr>
          <p:cNvPr id="3" name="Subtitle 2"/>
          <p:cNvSpPr>
            <a:spLocks noGrp="1"/>
          </p:cNvSpPr>
          <p:nvPr>
            <p:ph type="subTitle" idx="1"/>
          </p:nvPr>
        </p:nvSpPr>
        <p:spPr/>
        <p:txBody>
          <a:bodyPr>
            <a:normAutofit fontScale="85000" lnSpcReduction="20000"/>
          </a:bodyPr>
          <a:lstStyle/>
          <a:p>
            <a:r>
              <a:rPr lang="en-IN" dirty="0"/>
              <a:t>Domain knowledge helps to understand to add or remove features as per the business requirement. In order to only feed features that seems to be important to train and check out with the predictions for the new data point</a:t>
            </a:r>
          </a:p>
          <a:p>
            <a:endParaRPr lang="en-IN" dirty="0"/>
          </a:p>
        </p:txBody>
      </p:sp>
    </p:spTree>
    <p:extLst>
      <p:ext uri="{BB962C8B-B14F-4D97-AF65-F5344CB8AC3E}">
        <p14:creationId xmlns:p14="http://schemas.microsoft.com/office/powerpoint/2010/main" val="99833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of Dataset</a:t>
            </a:r>
            <a:endParaRPr lang="en-IN" dirty="0"/>
          </a:p>
        </p:txBody>
      </p:sp>
      <p:sp>
        <p:nvSpPr>
          <p:cNvPr id="3" name="Subtitle 2"/>
          <p:cNvSpPr>
            <a:spLocks noGrp="1"/>
          </p:cNvSpPr>
          <p:nvPr>
            <p:ph type="subTitle" idx="1"/>
          </p:nvPr>
        </p:nvSpPr>
        <p:spPr/>
        <p:txBody>
          <a:bodyPr>
            <a:normAutofit fontScale="77500" lnSpcReduction="20000"/>
          </a:bodyPr>
          <a:lstStyle/>
          <a:p>
            <a:r>
              <a:rPr lang="en-IN" dirty="0"/>
              <a:t>Mainly the research done for this particular project is to understand the dataset as it contains near about </a:t>
            </a:r>
            <a:r>
              <a:rPr lang="en-IN" dirty="0" smtClean="0"/>
              <a:t>20800 </a:t>
            </a:r>
            <a:r>
              <a:rPr lang="en-IN" dirty="0"/>
              <a:t>rows and 6</a:t>
            </a:r>
            <a:r>
              <a:rPr lang="en-IN" dirty="0" smtClean="0"/>
              <a:t> columns. </a:t>
            </a:r>
            <a:r>
              <a:rPr lang="en-IN" dirty="0"/>
              <a:t>Trying to find out what exactly data is given in order to reach the goal by doing some domain expertise knowledge thinking and using open source search on the same.</a:t>
            </a:r>
          </a:p>
          <a:p>
            <a:endParaRPr lang="en-IN" dirty="0"/>
          </a:p>
        </p:txBody>
      </p:sp>
    </p:spTree>
    <p:extLst>
      <p:ext uri="{BB962C8B-B14F-4D97-AF65-F5344CB8AC3E}">
        <p14:creationId xmlns:p14="http://schemas.microsoft.com/office/powerpoint/2010/main" val="10729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Approaches</a:t>
            </a:r>
            <a:endParaRPr lang="en-IN" dirty="0"/>
          </a:p>
        </p:txBody>
      </p:sp>
      <p:sp>
        <p:nvSpPr>
          <p:cNvPr id="3" name="Subtitle 2"/>
          <p:cNvSpPr>
            <a:spLocks noGrp="1"/>
          </p:cNvSpPr>
          <p:nvPr>
            <p:ph type="subTitle" idx="1"/>
          </p:nvPr>
        </p:nvSpPr>
        <p:spPr>
          <a:xfrm>
            <a:off x="1100015" y="4670246"/>
            <a:ext cx="7315200" cy="1338668"/>
          </a:xfrm>
        </p:spPr>
        <p:txBody>
          <a:bodyPr>
            <a:normAutofit fontScale="77500" lnSpcReduction="20000"/>
          </a:bodyPr>
          <a:lstStyle/>
          <a:p>
            <a:r>
              <a:rPr lang="en-US" dirty="0"/>
              <a:t>1.Data Cleaning</a:t>
            </a:r>
          </a:p>
          <a:p>
            <a:r>
              <a:rPr lang="en-US" dirty="0"/>
              <a:t>2.Data Preprocessing</a:t>
            </a:r>
          </a:p>
          <a:p>
            <a:r>
              <a:rPr lang="en-US" dirty="0"/>
              <a:t>3.Model Creation</a:t>
            </a:r>
          </a:p>
          <a:p>
            <a:r>
              <a:rPr lang="en-US" dirty="0"/>
              <a:t>4.Predictions</a:t>
            </a:r>
          </a:p>
          <a:p>
            <a:endParaRPr lang="en-IN" dirty="0"/>
          </a:p>
        </p:txBody>
      </p:sp>
    </p:spTree>
    <p:extLst>
      <p:ext uri="{BB962C8B-B14F-4D97-AF65-F5344CB8AC3E}">
        <p14:creationId xmlns:p14="http://schemas.microsoft.com/office/powerpoint/2010/main" val="202300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Cleaning</a:t>
            </a:r>
            <a:endParaRPr lang="en-IN" dirty="0"/>
          </a:p>
        </p:txBody>
      </p:sp>
      <p:sp>
        <p:nvSpPr>
          <p:cNvPr id="3" name="Subtitle 2"/>
          <p:cNvSpPr>
            <a:spLocks noGrp="1"/>
          </p:cNvSpPr>
          <p:nvPr>
            <p:ph type="subTitle" idx="1"/>
          </p:nvPr>
        </p:nvSpPr>
        <p:spPr/>
        <p:txBody>
          <a:bodyPr>
            <a:normAutofit lnSpcReduction="10000"/>
          </a:bodyPr>
          <a:lstStyle/>
          <a:p>
            <a:r>
              <a:rPr lang="en-US" dirty="0" smtClean="0"/>
              <a:t>To find out the features that are relevant to the business problem and remove the features that are not required for the model creation</a:t>
            </a:r>
            <a:endParaRPr lang="en-IN" dirty="0"/>
          </a:p>
        </p:txBody>
      </p:sp>
    </p:spTree>
    <p:extLst>
      <p:ext uri="{BB962C8B-B14F-4D97-AF65-F5344CB8AC3E}">
        <p14:creationId xmlns:p14="http://schemas.microsoft.com/office/powerpoint/2010/main" val="329707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Preprocessing</a:t>
            </a:r>
            <a:endParaRPr lang="en-IN" dirty="0"/>
          </a:p>
        </p:txBody>
      </p:sp>
      <p:sp>
        <p:nvSpPr>
          <p:cNvPr id="3" name="Subtitle 2"/>
          <p:cNvSpPr>
            <a:spLocks noGrp="1"/>
          </p:cNvSpPr>
          <p:nvPr>
            <p:ph type="subTitle" idx="1"/>
          </p:nvPr>
        </p:nvSpPr>
        <p:spPr/>
        <p:txBody>
          <a:bodyPr/>
          <a:lstStyle/>
          <a:p>
            <a:r>
              <a:rPr lang="en-US" dirty="0" smtClean="0"/>
              <a:t>Data preprocessing contains to convert all text related features into single column and do some necessary process.</a:t>
            </a:r>
            <a:endParaRPr lang="en-IN" dirty="0"/>
          </a:p>
        </p:txBody>
      </p:sp>
    </p:spTree>
    <p:extLst>
      <p:ext uri="{BB962C8B-B14F-4D97-AF65-F5344CB8AC3E}">
        <p14:creationId xmlns:p14="http://schemas.microsoft.com/office/powerpoint/2010/main" val="142973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 Creation</a:t>
            </a:r>
            <a:endParaRPr lang="en-IN" dirty="0"/>
          </a:p>
        </p:txBody>
      </p:sp>
      <p:sp>
        <p:nvSpPr>
          <p:cNvPr id="3" name="Subtitle 2"/>
          <p:cNvSpPr>
            <a:spLocks noGrp="1"/>
          </p:cNvSpPr>
          <p:nvPr>
            <p:ph type="subTitle" idx="1"/>
          </p:nvPr>
        </p:nvSpPr>
        <p:spPr/>
        <p:txBody>
          <a:bodyPr>
            <a:normAutofit fontScale="77500" lnSpcReduction="20000"/>
          </a:bodyPr>
          <a:lstStyle/>
          <a:p>
            <a:r>
              <a:rPr lang="en-US" dirty="0" smtClean="0"/>
              <a:t>After performing some methods such as Stopwords,tokenization,lemmatization,count vectorizer ,TF-IDF vectorizer</a:t>
            </a:r>
            <a:r>
              <a:rPr lang="en-US" dirty="0"/>
              <a:t> </a:t>
            </a:r>
            <a:r>
              <a:rPr lang="en-US" dirty="0" smtClean="0"/>
              <a:t>and converting into single text column, move on to separate x and y and supply it to model by using different classifier.</a:t>
            </a:r>
            <a:endParaRPr lang="en-IN" dirty="0"/>
          </a:p>
        </p:txBody>
      </p:sp>
    </p:spTree>
    <p:extLst>
      <p:ext uri="{BB962C8B-B14F-4D97-AF65-F5344CB8AC3E}">
        <p14:creationId xmlns:p14="http://schemas.microsoft.com/office/powerpoint/2010/main" val="39775270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17</TotalTime>
  <Words>299</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Fake News Project</vt:lpstr>
      <vt:lpstr>Hardware and Software Requirement</vt:lpstr>
      <vt:lpstr>Business Problem</vt:lpstr>
      <vt:lpstr>Conceptual Background of the Domain Problem</vt:lpstr>
      <vt:lpstr>Review of Dataset</vt:lpstr>
      <vt:lpstr>Approaches</vt:lpstr>
      <vt:lpstr>Data Cleaning</vt:lpstr>
      <vt:lpstr>Data Preprocessing</vt:lpstr>
      <vt:lpstr>Model Creation</vt:lpstr>
      <vt:lpstr>Predictions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Project</dc:title>
  <dc:creator>acer</dc:creator>
  <cp:lastModifiedBy>acer</cp:lastModifiedBy>
  <cp:revision>2</cp:revision>
  <dcterms:created xsi:type="dcterms:W3CDTF">2020-11-26T17:34:31Z</dcterms:created>
  <dcterms:modified xsi:type="dcterms:W3CDTF">2020-11-26T17:52:20Z</dcterms:modified>
</cp:coreProperties>
</file>