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037815-D5D4-4CAA-A6C6-803CF1BAFB1D}">
  <a:tblStyle styleId="{B7037815-D5D4-4CAA-A6C6-803CF1BAFB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2" Type="http://schemas.openxmlformats.org/officeDocument/2006/relationships/slide" Target="slides/slide5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20ff7bc8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20ff7bc8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3f281b1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3f281b1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20ff7bc8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20ff7bc8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20ff7bc8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20ff7bc8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ssetstore.unity.com/packages/templates/systems/inventory-and-weapon-modding-system-icwm-89433" TargetMode="External"/><Relationship Id="rId4" Type="http://schemas.openxmlformats.org/officeDocument/2006/relationships/hyperlink" Target="https://assetstore.unity.com/packages/tools/gui/doozyui-complete-ui-management-system-13836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tUZ0eMuymu4IrcnOt0_uWBgeIIQq_rvM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2369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Zombie Mayhem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Can I get some head</a:t>
            </a:r>
            <a:r>
              <a:rPr lang="en" sz="2000">
                <a:solidFill>
                  <a:schemeClr val="accent1"/>
                </a:solidFill>
              </a:rPr>
              <a:t>!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33350" y="298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J&amp;J Games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Justin Fan, Joshua Insorio</a:t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283625" y="3836450"/>
            <a:ext cx="68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5"/>
          <p:cNvSpPr txBox="1"/>
          <p:nvPr/>
        </p:nvSpPr>
        <p:spPr>
          <a:xfrm>
            <a:off x="1182650" y="4297975"/>
            <a:ext cx="682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Zombie Mayhem challenges players to kill zombies chasing you with increasing difficulty.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3" name="Google Shape;1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1799"/>
            <a:ext cx="1036800" cy="138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259875" y="259575"/>
            <a:ext cx="236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 Status</a:t>
            </a:r>
            <a:endParaRPr/>
          </a:p>
        </p:txBody>
      </p:sp>
      <p:graphicFrame>
        <p:nvGraphicFramePr>
          <p:cNvPr id="109" name="Google Shape;109;p26"/>
          <p:cNvGraphicFramePr/>
          <p:nvPr/>
        </p:nvGraphicFramePr>
        <p:xfrm>
          <a:off x="1122688" y="90627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{B7037815-D5D4-4CAA-A6C6-803CF1BAFB1D}</a:tableStyleId>
              </a:tblPr>
              <a:tblGrid>
                <a:gridCol w="3739350"/>
                <a:gridCol w="1462475"/>
                <a:gridCol w="1696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Max. Points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Points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 to play - peer judged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Background sound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Sound FX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Splash Screen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Credits – Who did what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Instructions screen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Collision detection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Weapons/damage or scoring system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assets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Physics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HUD/UI/GUI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259875" y="259575"/>
            <a:ext cx="236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Beta </a:t>
            </a:r>
            <a:r>
              <a:rPr lang="en"/>
              <a:t>Status</a:t>
            </a:r>
            <a:endParaRPr/>
          </a:p>
        </p:txBody>
      </p:sp>
      <p:graphicFrame>
        <p:nvGraphicFramePr>
          <p:cNvPr id="115" name="Google Shape;115;p27"/>
          <p:cNvGraphicFramePr/>
          <p:nvPr/>
        </p:nvGraphicFramePr>
        <p:xfrm>
          <a:off x="1122688" y="90627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{B7037815-D5D4-4CAA-A6C6-803CF1BAFB1D}</a:tableStyleId>
              </a:tblPr>
              <a:tblGrid>
                <a:gridCol w="3739350"/>
                <a:gridCol w="1462475"/>
                <a:gridCol w="1696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Max. Points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Points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 to play - peer judged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Background sound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Sound FX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Splash Screen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Credits – Who did what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Instructions screen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Collision detection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Weapons/damage or scoring system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assets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Physics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HUD/UI/GUI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112050" y="101300"/>
            <a:ext cx="18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graphicFrame>
        <p:nvGraphicFramePr>
          <p:cNvPr id="121" name="Google Shape;121;p28"/>
          <p:cNvGraphicFramePr/>
          <p:nvPr/>
        </p:nvGraphicFramePr>
        <p:xfrm>
          <a:off x="565700" y="7901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{B7037815-D5D4-4CAA-A6C6-803CF1BAFB1D}</a:tableStyleId>
              </a:tblPr>
              <a:tblGrid>
                <a:gridCol w="3572350"/>
                <a:gridCol w="695525"/>
                <a:gridCol w="3744700"/>
              </a:tblGrid>
              <a:tr h="23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Source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23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Gameplay, Fun to play - peer judged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Fortnite, Unity templates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Background sound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Sound FX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Minecraft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Splash Screen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381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Credits – Who did what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381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Instructions screen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381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Collision detection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Unity Collider, circle collisions 381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Weapons/damage or scoring system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/>
                        </a:rPr>
                        <a:t>Asset Store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381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assets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Unity Asset Store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381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Physics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Unity rigid body, 381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HUD/UI/GUI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Team, </a:t>
                      </a:r>
                      <a:r>
                        <a:rPr lang="en" sz="18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4"/>
                        </a:rPr>
                        <a:t>Asset Store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9" title="2022-04-27 12-00-00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32074" cy="48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