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6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6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529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172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17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63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881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343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7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1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73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8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94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07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7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49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1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5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B702-7D2E-1FB4-8E75-58B71442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TWITTER HASHTAG PREDICTION AND ANALYSIS WITH</a:t>
            </a:r>
            <a:br>
              <a:rPr lang="en-US" dirty="0"/>
            </a:br>
            <a:r>
              <a:rPr lang="en-US" dirty="0"/>
              <a:t>TWITTER DATASET WITH MACHINE LEARNING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03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AF4C-9ECA-3EFE-0A74-8C5AB695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57436-C5F8-C901-A3CC-33F12FDA3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accuracy levels of the different types of machine learning algorithms are compared with the graphical report.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Logistic Regression provides an accuracy of 73% in the evaluation of the machine-learning model.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57DD1-B775-7B8D-86D6-9D40856BF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389" y="3042198"/>
            <a:ext cx="6986622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1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F757-E431-600A-9570-DB21935B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8BAC9-F5F3-6978-E7AD-68B5C4312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Satish, G. Yamini, M. Ashok Kumar, and K. Sudhakar. "Emotion Recognition on Twitter: Comparative Study and Training a Unison Model. “October 2022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Barhate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Sanket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et al. "Twitter bot detection and their influence in hashtag manipulation." 2020 IEEE 17th India Council International Conference (INDICON). IEEE, 2020.</a:t>
            </a:r>
          </a:p>
          <a:p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Alzamzami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Fatimah, Mohamad Hoda, and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Abdulmotaleb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Saddik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"Light gradient boosting machine for general sentiment classification on short texts: a comparative evaluation." IEEE access 8 (2020): 101840-101858.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Devi, P.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Suthanthira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R. Geetha, and S.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Karthika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"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Trendingtags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—Classification &amp; Prediction of Hashtag Popularity Using Twitter Features in Machine Learning Approach Proceedings." Computational Intelligence in Data Mining: Proceedings of the International Conference on ICCIDM 2018. Springer Singapore, 2020.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9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35C9-703F-AB54-7954-94478DF8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22CD6-7354-1C5A-EE63-A6D8642D3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Y.  Marini and K.  T.  Setiawan, “Light Gradient Boosting Machine for General Sentiment Classification on Short Texts: A Comparative Evaluation,” FATIMAH ALZAMZAMI 1, MOHAMAD HODA 2, AND ABDULMOTALEB EL SADDIK 1, (Fellow, IEEE) VOLUME 8, 2020, IEEE Access.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Sanket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Barhate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Ritika Mangla  “Twitter bot detection and their influence in hashtag manipulation,” 978-1-7281-6916-3/20/$31.00 ©2020 IEEE.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T.  B.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Pramono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et al., “A Model of Visual Intelligent System for Genus Identification of Fish in  the  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Siluriformes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Order,” IOP Conference Series: Earth and Environmental Science, vol. 794, no. 1, 2021,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doi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10.1088/1755-1315/794/1/012114.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60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E92349-A3F7-4079-93E1-908FAE9B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4794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4E8CDE-0919-24DA-B0B8-9FB3957E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5F68B6-CDBC-44C3-ABF1-F2099265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Jethin</a:t>
            </a:r>
            <a:r>
              <a:rPr lang="en-US" dirty="0"/>
              <a:t> Sai </a:t>
            </a:r>
            <a:r>
              <a:rPr lang="en-US" dirty="0" err="1"/>
              <a:t>Chilukuri</a:t>
            </a:r>
            <a:r>
              <a:rPr lang="en-US" dirty="0"/>
              <a:t>	   -       700746555</a:t>
            </a:r>
          </a:p>
          <a:p>
            <a:r>
              <a:rPr lang="en-US" dirty="0"/>
              <a:t>Sai Leela </a:t>
            </a:r>
            <a:r>
              <a:rPr lang="en-US" dirty="0" err="1"/>
              <a:t>Otikundala</a:t>
            </a:r>
            <a:r>
              <a:rPr lang="en-US" dirty="0"/>
              <a:t>	   -       700747149</a:t>
            </a:r>
          </a:p>
          <a:p>
            <a:r>
              <a:rPr lang="en-US" dirty="0"/>
              <a:t>Navya Sri Bonthu	   -       700747945</a:t>
            </a:r>
          </a:p>
          <a:p>
            <a:r>
              <a:rPr lang="en-US" dirty="0"/>
              <a:t>Joshi Paul </a:t>
            </a:r>
            <a:r>
              <a:rPr lang="en-US" dirty="0" err="1"/>
              <a:t>Bachala</a:t>
            </a:r>
            <a:r>
              <a:rPr lang="en-US" dirty="0"/>
              <a:t>	   -       700745481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F9DF-63C3-4AED-F991-38D247E1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Role/Responsibilities and Contribution in project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3B71F5-4F71-1C75-D74C-1CA001DF6F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644419"/>
              </p:ext>
            </p:extLst>
          </p:nvPr>
        </p:nvGraphicFramePr>
        <p:xfrm>
          <a:off x="1295400" y="2557462"/>
          <a:ext cx="9601200" cy="351975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151382811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555333777"/>
                    </a:ext>
                  </a:extLst>
                </a:gridCol>
              </a:tblGrid>
              <a:tr h="776555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</a:t>
                      </a:r>
                      <a:r>
                        <a:rPr lang="en-US" dirty="0" err="1"/>
                        <a:t>Jethin</a:t>
                      </a:r>
                      <a:r>
                        <a:rPr lang="en-US" dirty="0"/>
                        <a:t> Sai </a:t>
                      </a:r>
                      <a:r>
                        <a:rPr lang="en-US" dirty="0" err="1"/>
                        <a:t>Chilukuri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Collecting data from various source and formatted it to suite machine learning models </a:t>
                      </a:r>
                      <a:r>
                        <a:rPr lang="en-US" sz="1800" dirty="0"/>
                        <a:t>and also worked for final IEEE paper.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680944"/>
                  </a:ext>
                </a:extLst>
              </a:tr>
              <a:tr h="776555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Sai Leela </a:t>
                      </a:r>
                      <a:r>
                        <a:rPr lang="en-US" dirty="0" err="1"/>
                        <a:t>Otikundala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Implementing the Logistic Regression, Decision Tree, Random Forest algorithms and also worked on final IEEE paper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806456"/>
                  </a:ext>
                </a:extLst>
              </a:tr>
              <a:tr h="776555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Navya Sri Bonthu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Implementing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Neighbors Classifier, Linear Support Vector Classifier algorithms and worked on final PPT 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987234"/>
                  </a:ext>
                </a:extLst>
              </a:tr>
              <a:tr h="776555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Joshi Paul </a:t>
                      </a:r>
                      <a:r>
                        <a:rPr lang="en-US" dirty="0" err="1"/>
                        <a:t>Bachala</a:t>
                      </a:r>
                      <a:r>
                        <a:rPr lang="en-US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 the data using </a:t>
                      </a:r>
                      <a:r>
                        <a:rPr lang="en-US" dirty="0" err="1"/>
                        <a:t>Tokentization</a:t>
                      </a:r>
                      <a:r>
                        <a:rPr lang="en-US" dirty="0"/>
                        <a:t> and Stemming and worked on final PPT presentation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358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16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E1B8-E153-5586-5FB7-57BA08ED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0EF0-4D53-2BD1-5019-46624DA6C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use of social media platforms such as Twitter has become a popular way for people to express their opinions on various topics, The Users often use hashtags (#) to categorize their tweets and make them more discoverable to others including environmental change.</a:t>
            </a:r>
          </a:p>
          <a:p>
            <a:r>
              <a:rPr lang="en-US" dirty="0"/>
              <a:t>The primary goal of this project is to extract tweets and </a:t>
            </a:r>
            <a:r>
              <a:rPr lang="en-US" dirty="0" err="1"/>
              <a:t>analyse</a:t>
            </a:r>
            <a:r>
              <a:rPr lang="en-US" dirty="0"/>
              <a:t> the sentiment of positive, negative, and neutral tweets.</a:t>
            </a:r>
          </a:p>
          <a:p>
            <a:r>
              <a:rPr lang="en-US" dirty="0"/>
              <a:t>The methodology employed in this project can also be used in various other fields such as employee identification and personality assessment.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3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18E3-D66D-2518-0CD2-20340892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44592-738F-5981-B0A8-7F0B5B3A3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main objective of Twitter hashtag prediction and analysis is to detect tweets in real-world applications.</a:t>
            </a:r>
          </a:p>
          <a:p>
            <a:r>
              <a:rPr lang="en-US" dirty="0"/>
              <a:t>Apply pre-processing techniques to improve the accuracy of the machine learning algorithms.</a:t>
            </a:r>
          </a:p>
          <a:p>
            <a:r>
              <a:rPr lang="en-US" dirty="0"/>
              <a:t>Extracting positive, negative, and neutral data from tweets to predict weather climate.</a:t>
            </a:r>
          </a:p>
          <a:p>
            <a:r>
              <a:rPr lang="en-US" dirty="0"/>
              <a:t>Different machine learning algorithms are applied to the dataset to predict weather results more accurately.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7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8416-BED4-0583-1AC6-31F5D3BE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D0D41-9A0E-FBA4-F884-D4EC1F1CE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SENTIMENT ANALYSIS WITH TWITTER HASGTAG ANALYSIS:</a:t>
            </a:r>
          </a:p>
          <a:p>
            <a:r>
              <a:rPr lang="en-US" dirty="0"/>
              <a:t>The proposed system uses the sentiment analysis with twitter hashtag by applying the tokenization, stemming, vectorization.</a:t>
            </a:r>
          </a:p>
          <a:p>
            <a:r>
              <a:rPr lang="en-US" dirty="0"/>
              <a:t>The proposed hashtag ubiquity expectation and labelling framework has 4 significant modules to be specific arrangement, forecast, investigation and ID of well-known hashtags.</a:t>
            </a:r>
          </a:p>
          <a:p>
            <a:r>
              <a:rPr lang="en-US" dirty="0"/>
              <a:t>Naive Bayes, KNN, SVM, Decision Tree and logistic regression are the algorithms used to test the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0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812-62E1-3E15-5239-4A2226E9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621C-2BAD-C2F6-2A43-FA1E41FA6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negative tweets using hashtags and differentiate the tweets that are kept on the social media applications.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4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FB4E-FBAF-A949-F592-5C706B48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64B3-BC3C-9737-377B-524AF8122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 will be divided into 75% of data for training and 25% of data for testing.</a:t>
            </a:r>
          </a:p>
          <a:p>
            <a:pPr marL="0" indent="0">
              <a:buNone/>
            </a:pP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Preprocessing:</a:t>
            </a:r>
          </a:p>
          <a:p>
            <a:r>
              <a:rPr lang="uz-Latn-UZ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Tokenization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stop words removal</a:t>
            </a:r>
            <a:r>
              <a:rPr lang="uz-Latn-UZ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Latn-UZ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stemming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Vectorization </a:t>
            </a:r>
            <a:r>
              <a:rPr lang="uz-Latn-UZ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applied in the pre-processing methodologies.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Tokenization is the process of splitting text data into smaller units called tokens, which are usually words, but can also be phrases, numbers, or punctuation marks.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 word removal is a common pre-processing step in natural language processing (NLP) that involves removing commonly occurring words that are not considered to be informative or relevant to the analysis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0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2D21-EEA1-9849-C40A-121C67F3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05B9-F3C5-D22F-B6D5-41D259B5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Stemming is a process in natural language processing (NLP) that involves reducing words to their base or root form, known as a stem. This is often done to improve the efficiency and effectiveness of text analysis tasks such as search, classification, and clustering.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Vectorization is the process of converting text data into a numerical representation that can be used by machine learning algorithms. In natural language processing (NLP), vectorization involves representing each text document or sentence as a vector of numbers that captures the important semantic information contained in the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73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250</TotalTime>
  <Words>918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Garamond</vt:lpstr>
      <vt:lpstr>Times New Roman</vt:lpstr>
      <vt:lpstr>Wingdings</vt:lpstr>
      <vt:lpstr>Organic</vt:lpstr>
      <vt:lpstr>   TWITTER HASHTAG PREDICTION AND ANALYSIS WITH TWITTER DATASET WITH MACHINE LEARNING </vt:lpstr>
      <vt:lpstr>Group Member Information</vt:lpstr>
      <vt:lpstr>Role/Responsibilities and Contribution in project</vt:lpstr>
      <vt:lpstr>Motivation</vt:lpstr>
      <vt:lpstr>Objectives</vt:lpstr>
      <vt:lpstr>Related work </vt:lpstr>
      <vt:lpstr>Problem Statement</vt:lpstr>
      <vt:lpstr>Proposed Solution</vt:lpstr>
      <vt:lpstr>Proposed Solution</vt:lpstr>
      <vt:lpstr>Results/Simulations</vt:lpstr>
      <vt:lpstr>References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HASHTAG PREDICTION AND ANALYSIS WITH TWITTER DATASET WITH MACHINE LEARNING</dc:title>
  <dc:creator>Navya Sri Bonthu</dc:creator>
  <cp:lastModifiedBy>Joshi Paul Bachala</cp:lastModifiedBy>
  <cp:revision>19</cp:revision>
  <dcterms:created xsi:type="dcterms:W3CDTF">2023-04-27T22:57:41Z</dcterms:created>
  <dcterms:modified xsi:type="dcterms:W3CDTF">2023-04-28T04:22:28Z</dcterms:modified>
</cp:coreProperties>
</file>