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0" r:id="rId5"/>
    <p:sldId id="269" r:id="rId6"/>
    <p:sldId id="260" r:id="rId7"/>
    <p:sldId id="259" r:id="rId8"/>
    <p:sldId id="261" r:id="rId9"/>
    <p:sldId id="262" r:id="rId10"/>
    <p:sldId id="264" r:id="rId11"/>
    <p:sldId id="263" r:id="rId12"/>
    <p:sldId id="265" r:id="rId13"/>
    <p:sldId id="266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1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BA0E-36C4-4870-B206-E78FF115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6969C-3A19-4388-A9B3-D930D6D80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C17DE-B402-4A77-85B1-96E9DA53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F9811-0887-428F-96BD-B43F6ABB495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7E18F-82D5-4518-9248-C54EBB3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DE79-3E4F-46B3-95A2-CD2600C2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8790-8B17-403C-92FA-3B55EC62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5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3E8E-DC1F-4CD4-93ED-BF969BEF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9FFE9-8AB1-442F-9F66-B73BEB378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3C0E0-EACF-41E5-A0CD-1B9EB7BB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F9811-0887-428F-96BD-B43F6ABB495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F6665-C71D-4B13-871E-EBB04E858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79C44-D199-4A81-A631-79056401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8790-8B17-403C-92FA-3B55EC62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2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44055-2744-4C3D-82B6-9A6C71EC0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02A14-9ADD-4476-9AE3-5A54F6E7D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4284E-F5E8-4E18-9D99-531683E5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F9811-0887-428F-96BD-B43F6ABB495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1152F-2702-4B05-B52B-F22651F6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AA8EB-7F93-4874-9DD4-6A33BC8D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8790-8B17-403C-92FA-3B55EC62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0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CD81-E771-49BF-B9EC-6BEA393F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33DC1-F610-48D6-B903-AE83F6FEF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255D3-E81D-49A7-B633-76EEDDA6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F9811-0887-428F-96BD-B43F6ABB495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C7374-6186-43E6-9D59-7978F0B2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F6598-A88B-4E58-AFFA-0FEAAC86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8790-8B17-403C-92FA-3B55EC62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3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A9DA-BCF8-465D-A3AF-58CD03E8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DE78D-E779-4A4A-BEC2-1426F1485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0F6D6-98D8-41E2-B757-0A506C01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F9811-0887-428F-96BD-B43F6ABB495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0E84-EB71-4EFA-9493-83BBBBBB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BFD41-9882-4634-9EFA-FBAFEDB3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8790-8B17-403C-92FA-3B55EC62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6E48-32DF-40C3-A249-50828C8C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AE85-7920-49AE-B062-98F01E6E9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2ADD9-D08F-469E-98C9-0085C9B8C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1CF10-2ADF-4C49-94FA-8A6463BB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F9811-0887-428F-96BD-B43F6ABB495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C4A23-9273-41C7-9451-A7444EAC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AA083-FFE8-4535-B3B8-66ECCF80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8790-8B17-403C-92FA-3B55EC62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2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971A-F93E-4D65-BF98-13F47A19D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A6553-9AE6-4C28-BAEB-052EA4BF9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7F420-71CA-488A-A7D1-2AEC297E2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03A75-B22A-4995-B2B3-2CEE9DF5C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EE99E-66CC-4E74-BA17-4D9C9DA01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9B7FA-5579-497B-A434-AC9FB8BB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F9811-0887-428F-96BD-B43F6ABB495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DDA53-1785-4B85-967A-1E0EBD7E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A7F9B5-F524-4CBA-B457-BA842477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8790-8B17-403C-92FA-3B55EC62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3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4FE3-C57B-4769-A880-14CEB79B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83B62-0122-4B50-AD5E-42C39CE3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F9811-0887-428F-96BD-B43F6ABB495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CD8BB-C263-4080-9631-5FEDE5AF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B877A-BC25-4496-9E4B-F3962B5C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8790-8B17-403C-92FA-3B55EC62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7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F6261-5D56-4CBE-B9B2-57F46579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F9811-0887-428F-96BD-B43F6ABB495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BBBE1-0238-4B3E-9DFA-B1B57E3D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00B46-CDB5-43E3-8F5C-6D17E3E3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8790-8B17-403C-92FA-3B55EC62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5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68A7-C211-4104-B994-8957D691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51A03-3E9C-45CE-84F0-833543714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B1D12-194F-41C8-81FF-2F535184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BD37F-CCC3-4FF1-A57B-E030407EB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F9811-0887-428F-96BD-B43F6ABB495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B52FF-ABE8-4FB4-98DD-7FA6CAD0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D2F50-3199-4884-B11D-F66298E9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8790-8B17-403C-92FA-3B55EC62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0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6CBB-9211-4CEF-83D3-7514D44F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E07AA-966C-4631-8AAD-2456DBE82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2E314-32A8-4366-98B1-40C910B58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2C90E-9C60-4D12-8C60-F5B4A0B6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F9811-0887-428F-96BD-B43F6ABB495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19CF4-20DD-4A8F-9DDF-2B203B77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28C94-0F56-4AE8-8253-5AD2F6A6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8790-8B17-403C-92FA-3B55EC62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4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72222-F6CD-4D05-83FA-56641B4E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C36A9-F308-4263-A308-F0FB6C3EB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88AF3-7AA0-492E-A037-3C291FD7B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F9811-0887-428F-96BD-B43F6ABB495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CC143-D67D-4FD7-AECB-A4A8FF079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686D5-A34F-4CA2-BE04-DDA84BE09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F8790-8B17-403C-92FA-3B55EC62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EGISandData/COVID-19/tree/master/csse_covid_19_data/csse_covid_19_time_ser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xCGRT/covid-policy-tracker" TargetMode="External"/><Relationship Id="rId2" Type="http://schemas.openxmlformats.org/officeDocument/2006/relationships/hyperlink" Target="https://github.com/CSSEGISandData/COVID-19/tree/master/csse_covid_19_data/csse_covid_19_time_se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wid/covid-19-dat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amo.githubusercontent.com/1a86ea10b78ca830dd26c8a59cc45b4ebfdab54c/68747470733a2f2f6c617465782e636f6465636f67732e636f6d2f706e672e6c617465783f253238312532392535437171756164253230696e64657825334425354366726163253742312537442537426b25374425354373756d5f2537426a253344312537442535452537426b253744495f2537426a25374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0AF92-9B34-4F30-BF41-586956C63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ECE 884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E261D-BF9E-4060-87EE-907D9F45E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0650" y="4619624"/>
            <a:ext cx="6147053" cy="1038225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/>
              <a:t>COVID-19 Analysis using RNN and LSTM</a:t>
            </a:r>
          </a:p>
          <a:p>
            <a:pPr algn="r"/>
            <a:endParaRPr lang="en-US" dirty="0"/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Sakshi Joshi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251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72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B472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BB9E87-70BE-467D-A230-D48712FF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rgbClr val="B47207"/>
                </a:solidFill>
              </a:rPr>
              <a:t>Model Outcome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CFCFFB-A047-4D20-92D5-D9D8B116D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0A6FC-77D0-4348-8F98-4AF436D4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256540"/>
            <a:ext cx="11720318" cy="395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0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72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B472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BB9E87-70BE-467D-A230-D48712FF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>
                <a:solidFill>
                  <a:srgbClr val="B47207"/>
                </a:solidFill>
              </a:rPr>
              <a:t>Model Outcome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A809BCA-5CCC-40DD-8EF0-7A43C20F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3231FC-EBCC-44D2-B858-555F8DAAA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259538"/>
            <a:ext cx="11727630" cy="386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3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72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B472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BB9E87-70BE-467D-A230-D48712FF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>
                <a:solidFill>
                  <a:srgbClr val="B47207"/>
                </a:solidFill>
              </a:rPr>
              <a:t>Model Outcome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A809BCA-5CCC-40DD-8EF0-7A43C20F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EE8CB-767B-4B48-BC56-0E70937ED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236222"/>
            <a:ext cx="11704320" cy="397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45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72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B472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BB9E87-70BE-467D-A230-D48712FF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>
                <a:solidFill>
                  <a:srgbClr val="B47207"/>
                </a:solidFill>
              </a:rPr>
              <a:t>Model Outcome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A809BCA-5CCC-40DD-8EF0-7A43C20F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807C5-F639-4B5C-8213-F79B3DABF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256224"/>
            <a:ext cx="11704320" cy="41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68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B8ADA-D75A-4BE0-B4F5-4343D14B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Extensions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C2C09-31AC-4D8F-A29D-74A3C8E1E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Learned multi input layer LSTM &amp; recurrent prediction</a:t>
            </a:r>
          </a:p>
          <a:p>
            <a:r>
              <a:rPr lang="en-US" sz="2000" dirty="0"/>
              <a:t>Improve model in future by increasing </a:t>
            </a:r>
            <a:r>
              <a:rPr lang="en-US" sz="2000"/>
              <a:t>time step</a:t>
            </a:r>
            <a:endParaRPr lang="en-US" sz="2000" dirty="0"/>
          </a:p>
          <a:p>
            <a:r>
              <a:rPr lang="en-US" sz="2000" dirty="0"/>
              <a:t>Predict government responses along with COVID-19 cases</a:t>
            </a:r>
          </a:p>
          <a:p>
            <a:r>
              <a:rPr lang="en-US" sz="2000" dirty="0"/>
              <a:t>Include more indicators such as population demographics(age, lifestyle, etc.), country health sector management, etc.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4053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0AF92-9B34-4F30-BF41-586956C63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E261D-BF9E-4060-87EE-907D9F45E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0650" y="4619624"/>
            <a:ext cx="6147053" cy="1573150"/>
          </a:xfrm>
        </p:spPr>
        <p:txBody>
          <a:bodyPr>
            <a:normAutofit/>
          </a:bodyPr>
          <a:lstStyle/>
          <a:p>
            <a:pPr algn="r"/>
            <a:r>
              <a:rPr lang="en-US" sz="3100" dirty="0"/>
              <a:t>Recommendations?</a:t>
            </a:r>
          </a:p>
          <a:p>
            <a:pPr algn="r"/>
            <a:endParaRPr lang="en-US" dirty="0"/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Sakshi Joshi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84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41F2D-6300-43A4-AC1B-442CF3FB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Project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B206-E10A-4FD7-AA2F-2ED61B1B8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Original dataset – </a:t>
            </a:r>
          </a:p>
          <a:p>
            <a:pPr lvl="1"/>
            <a:r>
              <a:rPr lang="en-US" sz="1600" dirty="0"/>
              <a:t>COVID-19 data on Kaggle from Jan 22</a:t>
            </a:r>
            <a:r>
              <a:rPr lang="en-US" sz="1600" baseline="30000" dirty="0"/>
              <a:t>nd</a:t>
            </a:r>
            <a:r>
              <a:rPr lang="en-US" sz="1600" dirty="0"/>
              <a:t> to May 14</a:t>
            </a:r>
            <a:r>
              <a:rPr lang="en-US" sz="1600" baseline="30000" dirty="0"/>
              <a:t>th</a:t>
            </a:r>
            <a:endParaRPr lang="en-US" sz="1600" dirty="0"/>
          </a:p>
          <a:p>
            <a:pPr lvl="1"/>
            <a:r>
              <a:rPr lang="en-US" sz="1600" dirty="0"/>
              <a:t>Data – Long format of Confirmed cases and Fatality numbers of 189 countries</a:t>
            </a:r>
          </a:p>
          <a:p>
            <a:endParaRPr lang="en-US" sz="2000" baseline="30000" dirty="0"/>
          </a:p>
          <a:p>
            <a:r>
              <a:rPr lang="en-US" sz="2000" dirty="0"/>
              <a:t>Updated Dataset – </a:t>
            </a:r>
          </a:p>
          <a:p>
            <a:pPr lvl="1"/>
            <a:r>
              <a:rPr lang="en-US" sz="1600" dirty="0"/>
              <a:t>COVID-19 JHU data repository  from 22</a:t>
            </a:r>
            <a:r>
              <a:rPr lang="en-US" sz="1600" baseline="30000" dirty="0"/>
              <a:t>nd</a:t>
            </a:r>
            <a:r>
              <a:rPr lang="en-US" sz="1600" dirty="0"/>
              <a:t>, 2020 till today</a:t>
            </a:r>
          </a:p>
          <a:p>
            <a:pPr lvl="1"/>
            <a:r>
              <a:rPr lang="en-US" sz="1600" dirty="0"/>
              <a:t>Data – Time series format of Confirmed cases and Fatality numbers of 189 countries (</a:t>
            </a:r>
            <a:r>
              <a:rPr lang="en-US" sz="1600" dirty="0">
                <a:hlinkClick r:id="rId2"/>
              </a:rPr>
              <a:t>https://github.com/CSSEGISandData/COVID-19/tree/master/csse_covid_19_data/csse_covid_19_time_series</a:t>
            </a:r>
            <a:r>
              <a:rPr lang="en-US" sz="1600" dirty="0"/>
              <a:t>)</a:t>
            </a:r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276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A12D5-BDE1-421D-BEA1-626C2C738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504949"/>
            <a:ext cx="3607173" cy="28215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Baseline Model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DD768E-CB13-4AB4-801E-59E282062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34" y="4875514"/>
            <a:ext cx="4023359" cy="1565978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Scaling – </a:t>
            </a:r>
            <a:r>
              <a:rPr lang="en-US" sz="2000" dirty="0" err="1"/>
              <a:t>MinMaxScaler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Optimizer – Adam</a:t>
            </a:r>
          </a:p>
          <a:p>
            <a:pPr marL="0" indent="0">
              <a:buNone/>
            </a:pPr>
            <a:r>
              <a:rPr lang="en-US" sz="2000" dirty="0"/>
              <a:t>Loss – </a:t>
            </a:r>
            <a:r>
              <a:rPr lang="en-US" sz="2000" dirty="0" err="1"/>
              <a:t>mean_squared_error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Dropout rate – 0.2</a:t>
            </a:r>
          </a:p>
          <a:p>
            <a:pPr marL="0" indent="0">
              <a:buNone/>
            </a:pPr>
            <a:r>
              <a:rPr lang="en-US" sz="2000" dirty="0"/>
              <a:t>Batch size – 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Content Placeholder 26">
            <a:extLst>
              <a:ext uri="{FF2B5EF4-FFF2-40B4-BE49-F238E27FC236}">
                <a16:creationId xmlns:a16="http://schemas.microsoft.com/office/drawing/2014/main" id="{551878ED-3DA9-4FDD-A805-71286736D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339" y="876300"/>
            <a:ext cx="766991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2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72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B472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BB9E87-70BE-467D-A230-D48712FF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>
                <a:solidFill>
                  <a:srgbClr val="B47207"/>
                </a:solidFill>
              </a:rPr>
              <a:t>Model Outcome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A809BCA-5CCC-40DD-8EF0-7A43C20F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34D7B-43A9-4DBB-BDFF-252A91A57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209648"/>
            <a:ext cx="11704320" cy="395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7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72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B472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BB9E87-70BE-467D-A230-D48712FF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>
                <a:solidFill>
                  <a:srgbClr val="B47207"/>
                </a:solidFill>
              </a:rPr>
              <a:t>Model Outcome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A809BCA-5CCC-40DD-8EF0-7A43C20F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8FA4C-7FB1-48EA-8D1D-32BB6719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" y="209647"/>
            <a:ext cx="11704319" cy="43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5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41F2D-6300-43A4-AC1B-442CF3FB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Project Dataset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B206-E10A-4FD7-AA2F-2ED61B1B8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Original dataset – </a:t>
            </a:r>
          </a:p>
          <a:p>
            <a:pPr lvl="1"/>
            <a:r>
              <a:rPr lang="en-US" sz="1600" dirty="0"/>
              <a:t>COVID-19 data on Kaggle from Jan 22</a:t>
            </a:r>
            <a:r>
              <a:rPr lang="en-US" sz="1600" baseline="30000" dirty="0"/>
              <a:t>nd</a:t>
            </a:r>
            <a:r>
              <a:rPr lang="en-US" sz="1600" dirty="0"/>
              <a:t> to May 14</a:t>
            </a:r>
            <a:r>
              <a:rPr lang="en-US" sz="1600" baseline="30000" dirty="0"/>
              <a:t>th</a:t>
            </a:r>
            <a:endParaRPr lang="en-US" sz="2000" baseline="30000" dirty="0"/>
          </a:p>
          <a:p>
            <a:r>
              <a:rPr lang="en-US" sz="2000" dirty="0"/>
              <a:t>Updated Dataset – </a:t>
            </a:r>
          </a:p>
          <a:p>
            <a:pPr lvl="1"/>
            <a:r>
              <a:rPr lang="en-US" sz="1600" dirty="0"/>
              <a:t>COVID-19 JHU data repository  from 22</a:t>
            </a:r>
            <a:r>
              <a:rPr lang="en-US" sz="1600" baseline="30000" dirty="0"/>
              <a:t>nd</a:t>
            </a:r>
            <a:r>
              <a:rPr lang="en-US" sz="1600" dirty="0"/>
              <a:t>, 2020 till today</a:t>
            </a:r>
          </a:p>
          <a:p>
            <a:pPr lvl="1"/>
            <a:r>
              <a:rPr lang="en-US" sz="1600" dirty="0"/>
              <a:t>Data – Time series format of Confirmed cases and Fatality numbers of 189 countries (</a:t>
            </a:r>
            <a:r>
              <a:rPr lang="en-US" sz="1600" dirty="0">
                <a:hlinkClick r:id="rId2"/>
              </a:rPr>
              <a:t>https://github.com/CSSEGISandData/COVID-19/tree/master/csse_covid_19_data/csse_covid_19_time_series</a:t>
            </a:r>
            <a:r>
              <a:rPr lang="en-US" sz="1600" dirty="0"/>
              <a:t>)</a:t>
            </a:r>
            <a:endParaRPr lang="en-US" sz="2000" dirty="0"/>
          </a:p>
          <a:p>
            <a:r>
              <a:rPr lang="en-US" sz="2000" b="1" dirty="0"/>
              <a:t>External Dataset –</a:t>
            </a:r>
          </a:p>
          <a:p>
            <a:pPr lvl="1"/>
            <a:r>
              <a:rPr lang="en-US" sz="1600" dirty="0"/>
              <a:t>Oxford Covid-19 Government Response Tracker (161 countries) </a:t>
            </a:r>
            <a:r>
              <a:rPr lang="en-US" sz="1600" i="0" dirty="0">
                <a:effectLst/>
                <a:latin typeface="arial" panose="020B0604020202020204" pitchFamily="34" charset="0"/>
              </a:rPr>
              <a:t>(</a:t>
            </a:r>
            <a:r>
              <a:rPr lang="en-US" sz="1600" dirty="0">
                <a:hlinkClick r:id="rId3"/>
              </a:rPr>
              <a:t>https://github.com/OxCGRT/covid-policy-tracker</a:t>
            </a:r>
            <a:r>
              <a:rPr lang="en-US" sz="1600" dirty="0"/>
              <a:t>) </a:t>
            </a:r>
          </a:p>
          <a:p>
            <a:pPr lvl="1"/>
            <a:r>
              <a:rPr lang="en-US" sz="1600" dirty="0"/>
              <a:t>Population density per country (159 counties) (</a:t>
            </a:r>
            <a:r>
              <a:rPr lang="en-US" sz="1600" dirty="0">
                <a:hlinkClick r:id="rId4"/>
              </a:rPr>
              <a:t>https://github.com/owid/covid-19-data</a:t>
            </a:r>
            <a:r>
              <a:rPr lang="en-US" sz="1600" dirty="0"/>
              <a:t>)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935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0E72D-5250-438C-8A1B-3F4F6A49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dirty="0"/>
              <a:t>Data Preparation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DF5E-BD01-43B6-B5CA-0156262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External government response data –</a:t>
            </a:r>
          </a:p>
          <a:p>
            <a:pPr lvl="1"/>
            <a:r>
              <a:rPr lang="en-US" sz="1800" dirty="0"/>
              <a:t>Indicators(17) – </a:t>
            </a:r>
            <a:r>
              <a:rPr lang="en-US" sz="1800" dirty="0" err="1"/>
              <a:t>School_closing</a:t>
            </a:r>
            <a:r>
              <a:rPr lang="en-US" sz="1800" dirty="0"/>
              <a:t>, </a:t>
            </a:r>
            <a:r>
              <a:rPr lang="en-US" sz="1800" dirty="0" err="1"/>
              <a:t>workplace_closing</a:t>
            </a:r>
            <a:r>
              <a:rPr lang="en-US" sz="1800" dirty="0"/>
              <a:t>, </a:t>
            </a:r>
            <a:r>
              <a:rPr lang="en-US" sz="1800" dirty="0" err="1"/>
              <a:t>cancel_public_events</a:t>
            </a:r>
            <a:r>
              <a:rPr lang="en-US" sz="1800" dirty="0"/>
              <a:t>, </a:t>
            </a:r>
            <a:r>
              <a:rPr lang="en-US" sz="1800" dirty="0" err="1"/>
              <a:t>restrictions_on_gatherings</a:t>
            </a:r>
            <a:r>
              <a:rPr lang="en-US" sz="1800" dirty="0"/>
              <a:t>, </a:t>
            </a:r>
            <a:r>
              <a:rPr lang="en-US" sz="1800" dirty="0" err="1"/>
              <a:t>close_public_transport</a:t>
            </a:r>
            <a:r>
              <a:rPr lang="en-US" sz="1800" dirty="0"/>
              <a:t>, </a:t>
            </a:r>
            <a:r>
              <a:rPr lang="en-US" sz="1800" dirty="0" err="1"/>
              <a:t>stay_at_home_order</a:t>
            </a:r>
            <a:r>
              <a:rPr lang="en-US" sz="1800" dirty="0"/>
              <a:t>, </a:t>
            </a:r>
            <a:r>
              <a:rPr lang="en-US" sz="1800" dirty="0" err="1"/>
              <a:t>restrictions_on_internal_movement</a:t>
            </a:r>
            <a:r>
              <a:rPr lang="en-US" sz="1800" dirty="0"/>
              <a:t>, </a:t>
            </a:r>
            <a:r>
              <a:rPr lang="en-US" sz="1800" dirty="0" err="1"/>
              <a:t>international_travel_control</a:t>
            </a:r>
            <a:r>
              <a:rPr lang="en-US" sz="1800" dirty="0"/>
              <a:t>, </a:t>
            </a:r>
            <a:r>
              <a:rPr lang="en-US" sz="1800" dirty="0" err="1"/>
              <a:t>public_information_campaign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 err="1"/>
              <a:t>Stringency_index</a:t>
            </a:r>
            <a:r>
              <a:rPr lang="en-US" sz="1800" dirty="0"/>
              <a:t> – time series data of index calculated as follows,</a:t>
            </a:r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Population Density – </a:t>
            </a:r>
          </a:p>
          <a:p>
            <a:pPr lvl="1"/>
            <a:r>
              <a:rPr lang="en-US" sz="1800" dirty="0"/>
              <a:t>Population density of 156 countries as of 2019</a:t>
            </a:r>
          </a:p>
          <a:p>
            <a:pPr marL="457200" lvl="1" indent="0">
              <a:buNone/>
            </a:pPr>
            <a:endParaRPr lang="en-US" sz="1400" dirty="0"/>
          </a:p>
          <a:p>
            <a:pPr lvl="8"/>
            <a:endParaRPr lang="en-US" sz="1400" dirty="0"/>
          </a:p>
          <a:p>
            <a:pPr marL="3657600" lvl="8" indent="0">
              <a:buNone/>
            </a:pPr>
            <a:endParaRPr lang="en-US" sz="1400" dirty="0"/>
          </a:p>
        </p:txBody>
      </p:sp>
      <p:pic>
        <p:nvPicPr>
          <p:cNvPr id="1026" name="Picture 2" descr="overall mean equation">
            <a:hlinkClick r:id="rId2"/>
            <a:extLst>
              <a:ext uri="{FF2B5EF4-FFF2-40B4-BE49-F238E27FC236}">
                <a16:creationId xmlns:a16="http://schemas.microsoft.com/office/drawing/2014/main" id="{8AE3D521-5B3C-4194-BBF1-09B4F6F79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402074"/>
            <a:ext cx="17716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34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A12D5-BDE1-421D-BEA1-626C2C738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Model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DD768E-CB13-4AB4-801E-59E282062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565978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Scaling – </a:t>
            </a:r>
            <a:r>
              <a:rPr lang="en-US" sz="2000" dirty="0" err="1"/>
              <a:t>RobustScaler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Optimizer – </a:t>
            </a:r>
            <a:r>
              <a:rPr lang="en-US" sz="2000" dirty="0" err="1"/>
              <a:t>Adadelta</a:t>
            </a:r>
            <a:r>
              <a:rPr lang="en-US" sz="2000" dirty="0"/>
              <a:t> (</a:t>
            </a:r>
            <a:r>
              <a:rPr lang="en-US" sz="2000" dirty="0" err="1"/>
              <a:t>lr</a:t>
            </a:r>
            <a:r>
              <a:rPr lang="en-US" sz="2000" dirty="0"/>
              <a:t> =0.001)</a:t>
            </a:r>
          </a:p>
          <a:p>
            <a:pPr marL="0" indent="0">
              <a:buNone/>
            </a:pPr>
            <a:r>
              <a:rPr lang="en-US" sz="2000" dirty="0"/>
              <a:t>Loss – </a:t>
            </a:r>
            <a:r>
              <a:rPr lang="en-US" sz="2000" dirty="0" err="1"/>
              <a:t>MeanSquaredLogarithmicError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Activation – </a:t>
            </a:r>
            <a:r>
              <a:rPr lang="en-US" sz="2000" dirty="0" err="1"/>
              <a:t>relu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Batch size – 10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9AA904-E793-491E-8995-94DEE028C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154" y="0"/>
            <a:ext cx="9105900" cy="682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9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72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B472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BB9E87-70BE-467D-A230-D48712FF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rgbClr val="B47207"/>
                </a:solidFill>
              </a:rPr>
              <a:t>Model Outcome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DB063D-D29E-42DA-86DE-4A021BFE4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1" y="256540"/>
            <a:ext cx="11704320" cy="395134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CFCFFB-A047-4D20-92D5-D9D8B116D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7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422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Office Theme</vt:lpstr>
      <vt:lpstr>ECE 884 Final Project</vt:lpstr>
      <vt:lpstr>Project Dataset</vt:lpstr>
      <vt:lpstr>Baseline Model</vt:lpstr>
      <vt:lpstr>Model Outcome</vt:lpstr>
      <vt:lpstr>Model Outcome</vt:lpstr>
      <vt:lpstr>Project Dataset</vt:lpstr>
      <vt:lpstr>Data Preparation</vt:lpstr>
      <vt:lpstr>Model</vt:lpstr>
      <vt:lpstr>Model Outcome</vt:lpstr>
      <vt:lpstr>Model Outcome</vt:lpstr>
      <vt:lpstr>Model Outcome</vt:lpstr>
      <vt:lpstr>Model Outcome</vt:lpstr>
      <vt:lpstr>Model Outcome</vt:lpstr>
      <vt:lpstr>Extensions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884 Final Project</dc:title>
  <dc:creator>Sakshi Joshi</dc:creator>
  <cp:lastModifiedBy>Sakshi Joshi</cp:lastModifiedBy>
  <cp:revision>10</cp:revision>
  <dcterms:created xsi:type="dcterms:W3CDTF">2020-08-13T17:02:23Z</dcterms:created>
  <dcterms:modified xsi:type="dcterms:W3CDTF">2020-08-14T04:01:52Z</dcterms:modified>
</cp:coreProperties>
</file>